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4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4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1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5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8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3C38-1D0C-49B8-BAC6-6BB00DDDB95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0BBE-5CC4-423C-9FE9-50CF9B9D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A694A-D7C7-C164-EA4A-681CD76E896D}"/>
              </a:ext>
            </a:extLst>
          </p:cNvPr>
          <p:cNvSpPr txBox="1"/>
          <p:nvPr/>
        </p:nvSpPr>
        <p:spPr>
          <a:xfrm>
            <a:off x="5274131" y="8937658"/>
            <a:ext cx="1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highlight>
                  <a:srgbClr val="FFFF00"/>
                </a:highlight>
              </a:rPr>
              <a:t>[Insert Library Logo Here]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4A1DB-170A-EA54-FFC3-F2A37E560423}"/>
              </a:ext>
            </a:extLst>
          </p:cNvPr>
          <p:cNvSpPr txBox="1"/>
          <p:nvPr/>
        </p:nvSpPr>
        <p:spPr>
          <a:xfrm>
            <a:off x="4972050" y="2857500"/>
            <a:ext cx="2628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Library Branch: </a:t>
            </a:r>
          </a:p>
          <a:p>
            <a:r>
              <a:rPr lang="en-US" sz="2800" dirty="0"/>
              <a:t>_____________</a:t>
            </a:r>
          </a:p>
          <a:p>
            <a:r>
              <a:rPr lang="en-US" sz="2800" dirty="0"/>
              <a:t>Date: ______</a:t>
            </a:r>
          </a:p>
          <a:p>
            <a:r>
              <a:rPr lang="en-US" sz="2800" dirty="0"/>
              <a:t>Time: _____</a:t>
            </a:r>
          </a:p>
        </p:txBody>
      </p:sp>
    </p:spTree>
    <p:extLst>
      <p:ext uri="{BB962C8B-B14F-4D97-AF65-F5344CB8AC3E}">
        <p14:creationId xmlns:p14="http://schemas.microsoft.com/office/powerpoint/2010/main" val="260308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D22ED-5D84-B9D9-5A8A-9812B40E17A0}"/>
              </a:ext>
            </a:extLst>
          </p:cNvPr>
          <p:cNvSpPr txBox="1"/>
          <p:nvPr/>
        </p:nvSpPr>
        <p:spPr>
          <a:xfrm>
            <a:off x="5086350" y="3041868"/>
            <a:ext cx="3057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Library Branch: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_____________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OR Use Link: bit.ly/3VmAvu4</a:t>
            </a:r>
          </a:p>
        </p:txBody>
      </p:sp>
    </p:spTree>
    <p:extLst>
      <p:ext uri="{BB962C8B-B14F-4D97-AF65-F5344CB8AC3E}">
        <p14:creationId xmlns:p14="http://schemas.microsoft.com/office/powerpoint/2010/main" val="93040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29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Beaugh</dc:creator>
  <cp:lastModifiedBy>Stephanie Beaugh</cp:lastModifiedBy>
  <cp:revision>9</cp:revision>
  <dcterms:created xsi:type="dcterms:W3CDTF">2021-07-08T14:57:32Z</dcterms:created>
  <dcterms:modified xsi:type="dcterms:W3CDTF">2023-05-03T15:21:53Z</dcterms:modified>
</cp:coreProperties>
</file>