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058400" cy="7772400"/>
  <p:notesSz cx="6858000" cy="9144000"/>
  <p:embeddedFontLst>
    <p:embeddedFont>
      <p:font typeface="League Spartan" charset="1" panose="00000800000000000000"/>
      <p:regular r:id="rId8"/>
    </p:embeddedFont>
    <p:embeddedFont>
      <p:font typeface="Cooper Hewitt Italics" charset="1" panose="00000000000000000000"/>
      <p:regular r:id="rId9"/>
    </p:embeddedFont>
    <p:embeddedFont>
      <p:font typeface="Cooper Hewitt Bold" charset="1" panose="00000000000000000000"/>
      <p:regular r:id="rId10"/>
    </p:embeddedFont>
    <p:embeddedFont>
      <p:font typeface="Cooper Hewitt" charset="1" panose="00000000000000000000"/>
      <p:regular r:id="rId11"/>
    </p:embeddedFont>
    <p:embeddedFont>
      <p:font typeface="Cooper Hewitt Bold Italics" charset="1" panose="00000000000000000000"/>
      <p:regular r:id="rId12"/>
    </p:embeddedFont>
    <p:embeddedFont>
      <p:font typeface="Montserrat Bold Italics" charset="1" panose="00000800000000000000"/>
      <p:regular r:id="rId13"/>
    </p:embeddedFont>
    <p:embeddedFont>
      <p:font typeface="Montserrat Classic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Relationship Id="rId8" Target="https://la.freelegalanswers.org" TargetMode="External" Type="http://schemas.openxmlformats.org/officeDocument/2006/relationships/hyperlink"/><Relationship Id="rId9" Target="http://www.lsba.org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37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74946"/>
            <a:ext cx="10058400" cy="5352151"/>
          </a:xfrm>
          <a:custGeom>
            <a:avLst/>
            <a:gdLst/>
            <a:ahLst/>
            <a:cxnLst/>
            <a:rect r="r" b="b" t="t" l="l"/>
            <a:pathLst>
              <a:path h="5352151" w="10058400">
                <a:moveTo>
                  <a:pt x="0" y="0"/>
                </a:moveTo>
                <a:lnTo>
                  <a:pt x="10058400" y="0"/>
                </a:lnTo>
                <a:lnTo>
                  <a:pt x="10058400" y="5352151"/>
                </a:lnTo>
                <a:lnTo>
                  <a:pt x="0" y="535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21531" r="0" b="-215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7240" y="1257936"/>
            <a:ext cx="5950120" cy="1473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0"/>
              </a:lnSpc>
            </a:pPr>
            <a:r>
              <a:rPr lang="en-US" b="true" sz="4932" spc="147">
                <a:solidFill>
                  <a:srgbClr val="F6CE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ASK-A-LAWYER EVENT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77240" y="975040"/>
            <a:ext cx="8503920" cy="89419"/>
          </a:xfrm>
          <a:custGeom>
            <a:avLst/>
            <a:gdLst/>
            <a:ahLst/>
            <a:cxnLst/>
            <a:rect r="r" b="b" t="t" l="l"/>
            <a:pathLst>
              <a:path h="89419" w="8503920">
                <a:moveTo>
                  <a:pt x="0" y="0"/>
                </a:moveTo>
                <a:lnTo>
                  <a:pt x="8503920" y="0"/>
                </a:lnTo>
                <a:lnTo>
                  <a:pt x="8503920" y="89419"/>
                </a:lnTo>
                <a:lnTo>
                  <a:pt x="0" y="89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7240" y="2599508"/>
            <a:ext cx="3727304" cy="275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322" i="true" spc="66">
                <a:solidFill>
                  <a:srgbClr val="FFFFFF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*This clinic does NOT handle criminal matters.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0485" y="3016727"/>
            <a:ext cx="10322525" cy="3509964"/>
          </a:xfrm>
          <a:custGeom>
            <a:avLst/>
            <a:gdLst/>
            <a:ahLst/>
            <a:cxnLst/>
            <a:rect r="r" b="b" t="t" l="l"/>
            <a:pathLst>
              <a:path h="3509964" w="10322525">
                <a:moveTo>
                  <a:pt x="0" y="0"/>
                </a:moveTo>
                <a:lnTo>
                  <a:pt x="10322525" y="0"/>
                </a:lnTo>
                <a:lnTo>
                  <a:pt x="10322525" y="3509964"/>
                </a:lnTo>
                <a:lnTo>
                  <a:pt x="0" y="3509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50" t="-82358" r="-2670" b="-127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03736" y="3306077"/>
            <a:ext cx="7188024" cy="2931264"/>
            <a:chOff x="0" y="0"/>
            <a:chExt cx="9584032" cy="390835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76200"/>
              <a:ext cx="9584032" cy="10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1"/>
                </a:lnSpc>
              </a:pPr>
              <a:r>
                <a:rPr lang="en-US" b="true" sz="2420" spc="266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GET ANSWERS TO YOUR </a:t>
              </a:r>
            </a:p>
            <a:p>
              <a:pPr algn="l">
                <a:lnSpc>
                  <a:spcPts val="3001"/>
                </a:lnSpc>
              </a:pPr>
              <a:r>
                <a:rPr lang="en-US" b="true" sz="2420" spc="266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QUESTIONS ABOUT:</a:t>
              </a:r>
              <a:r>
                <a:rPr lang="en-US" sz="2420" spc="266" b="true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409069" y="1183931"/>
              <a:ext cx="3737611" cy="2692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Foreclosures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Housing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Medicaid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Social Security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SSI/SSDI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Successions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Taxes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Wills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215716"/>
              <a:ext cx="3922066" cy="2692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Bankruptcy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Civil Lawsuits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Collection Matters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Custody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Divorce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Evictions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FEMA/Disaster Benefits </a:t>
              </a:r>
            </a:p>
            <a:p>
              <a:pPr algn="l" marL="342841" indent="-171420" lvl="1">
                <a:lnSpc>
                  <a:spcPts val="1984"/>
                </a:lnSpc>
                <a:buFont typeface="Arial"/>
                <a:buChar char="•"/>
              </a:pPr>
              <a:r>
                <a:rPr lang="en-US" sz="1587" spc="16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Food Stamps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603468">
            <a:off x="6409258" y="1234391"/>
            <a:ext cx="3383422" cy="327617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58021" y="6526691"/>
            <a:ext cx="8467483" cy="1377254"/>
          </a:xfrm>
          <a:custGeom>
            <a:avLst/>
            <a:gdLst/>
            <a:ahLst/>
            <a:cxnLst/>
            <a:rect r="r" b="b" t="t" l="l"/>
            <a:pathLst>
              <a:path h="1377254" w="8467483">
                <a:moveTo>
                  <a:pt x="0" y="0"/>
                </a:moveTo>
                <a:lnTo>
                  <a:pt x="8467483" y="0"/>
                </a:lnTo>
                <a:lnTo>
                  <a:pt x="8467483" y="1377254"/>
                </a:lnTo>
                <a:lnTo>
                  <a:pt x="0" y="13772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l="0" t="-9810" r="0" b="-136881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-249050" y="6526691"/>
            <a:ext cx="2135832" cy="1245709"/>
            <a:chOff x="0" y="0"/>
            <a:chExt cx="8790485" cy="51269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790485" cy="5126990"/>
            </a:xfrm>
            <a:custGeom>
              <a:avLst/>
              <a:gdLst/>
              <a:ahLst/>
              <a:cxnLst/>
              <a:rect r="r" b="b" t="t" l="l"/>
              <a:pathLst>
                <a:path h="5126990" w="8790485">
                  <a:moveTo>
                    <a:pt x="5968545" y="0"/>
                  </a:moveTo>
                  <a:lnTo>
                    <a:pt x="5634437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5634437" y="5126990"/>
                  </a:lnTo>
                  <a:lnTo>
                    <a:pt x="5968545" y="5126990"/>
                  </a:lnTo>
                  <a:lnTo>
                    <a:pt x="8790485" y="2564130"/>
                  </a:lnTo>
                  <a:lnTo>
                    <a:pt x="5968545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964763" y="6621941"/>
            <a:ext cx="6128875" cy="96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b="true" sz="1650" spc="132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More information about the LSBA Lawyers in Libraries program available @</a:t>
            </a:r>
          </a:p>
          <a:p>
            <a:pPr algn="ctr">
              <a:lnSpc>
                <a:spcPts val="2476"/>
              </a:lnSpc>
            </a:pPr>
            <a:r>
              <a:rPr lang="en-US" sz="1650" i="true" spc="132">
                <a:solidFill>
                  <a:srgbClr val="FFFFFF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www.LouisianaLawyersinLibraries.org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255467" y="5453554"/>
            <a:ext cx="3328964" cy="964012"/>
          </a:xfrm>
          <a:custGeom>
            <a:avLst/>
            <a:gdLst/>
            <a:ahLst/>
            <a:cxnLst/>
            <a:rect r="r" b="b" t="t" l="l"/>
            <a:pathLst>
              <a:path h="964012" w="3328964">
                <a:moveTo>
                  <a:pt x="0" y="0"/>
                </a:moveTo>
                <a:lnTo>
                  <a:pt x="3328964" y="0"/>
                </a:lnTo>
                <a:lnTo>
                  <a:pt x="3328964" y="964013"/>
                </a:lnTo>
                <a:lnTo>
                  <a:pt x="0" y="9640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03736" y="364057"/>
            <a:ext cx="9050927" cy="382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b="true" sz="2089" spc="167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FOR </a:t>
            </a:r>
            <a:r>
              <a:rPr lang="en-US" b="true" sz="2089" i="true" spc="167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2089" spc="167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  <p:grpSp>
        <p:nvGrpSpPr>
          <p:cNvPr name="Group 19" id="19"/>
          <p:cNvGrpSpPr/>
          <p:nvPr/>
        </p:nvGrpSpPr>
        <p:grpSpPr>
          <a:xfrm rot="-10800000">
            <a:off x="8100969" y="6524654"/>
            <a:ext cx="2135832" cy="1245709"/>
            <a:chOff x="0" y="0"/>
            <a:chExt cx="8790485" cy="512699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90485" cy="5126990"/>
            </a:xfrm>
            <a:custGeom>
              <a:avLst/>
              <a:gdLst/>
              <a:ahLst/>
              <a:cxnLst/>
              <a:rect r="r" b="b" t="t" l="l"/>
              <a:pathLst>
                <a:path h="5126990" w="8790485">
                  <a:moveTo>
                    <a:pt x="5968545" y="0"/>
                  </a:moveTo>
                  <a:lnTo>
                    <a:pt x="5634437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5634437" y="5126990"/>
                  </a:lnTo>
                  <a:lnTo>
                    <a:pt x="5968545" y="5126990"/>
                  </a:lnTo>
                  <a:lnTo>
                    <a:pt x="8790485" y="2564130"/>
                  </a:lnTo>
                  <a:lnTo>
                    <a:pt x="5968545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E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1707"/>
            <a:ext cx="10058400" cy="4899027"/>
          </a:xfrm>
          <a:custGeom>
            <a:avLst/>
            <a:gdLst/>
            <a:ahLst/>
            <a:cxnLst/>
            <a:rect r="r" b="b" t="t" l="l"/>
            <a:pathLst>
              <a:path h="4899027" w="10058400">
                <a:moveTo>
                  <a:pt x="0" y="0"/>
                </a:moveTo>
                <a:lnTo>
                  <a:pt x="10058400" y="0"/>
                </a:lnTo>
                <a:lnTo>
                  <a:pt x="10058400" y="4899028"/>
                </a:lnTo>
                <a:lnTo>
                  <a:pt x="0" y="4899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 l="0" t="-17168" r="0" b="-3912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240" y="783560"/>
            <a:ext cx="8503920" cy="89419"/>
          </a:xfrm>
          <a:custGeom>
            <a:avLst/>
            <a:gdLst/>
            <a:ahLst/>
            <a:cxnLst/>
            <a:rect r="r" b="b" t="t" l="l"/>
            <a:pathLst>
              <a:path h="89419" w="8503920">
                <a:moveTo>
                  <a:pt x="0" y="0"/>
                </a:moveTo>
                <a:lnTo>
                  <a:pt x="8503920" y="0"/>
                </a:lnTo>
                <a:lnTo>
                  <a:pt x="8503920" y="89419"/>
                </a:lnTo>
                <a:lnTo>
                  <a:pt x="0" y="89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0854" y="1747998"/>
            <a:ext cx="5501168" cy="61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7"/>
              </a:lnSpc>
            </a:pPr>
            <a:r>
              <a:rPr lang="en-US" b="true" sz="4107" i="true" spc="41">
                <a:solidFill>
                  <a:srgbClr val="02377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By Phone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2391" y="972579"/>
            <a:ext cx="6071089" cy="682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3"/>
              </a:lnSpc>
            </a:pPr>
            <a:r>
              <a:rPr lang="en-US" sz="4532" spc="45" b="true">
                <a:solidFill>
                  <a:srgbClr val="0237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Ask-a-Lawyer Event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8483" y="2458159"/>
            <a:ext cx="10395366" cy="5756578"/>
          </a:xfrm>
          <a:custGeom>
            <a:avLst/>
            <a:gdLst/>
            <a:ahLst/>
            <a:cxnLst/>
            <a:rect r="r" b="b" t="t" l="l"/>
            <a:pathLst>
              <a:path h="5756578" w="10395366">
                <a:moveTo>
                  <a:pt x="0" y="0"/>
                </a:moveTo>
                <a:lnTo>
                  <a:pt x="10395366" y="0"/>
                </a:lnTo>
                <a:lnTo>
                  <a:pt x="10395366" y="5756578"/>
                </a:lnTo>
                <a:lnTo>
                  <a:pt x="0" y="5756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9539" t="-76225" r="0" b="-93816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30854" y="2748367"/>
            <a:ext cx="6125101" cy="2588081"/>
            <a:chOff x="0" y="0"/>
            <a:chExt cx="8166802" cy="345077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9050"/>
              <a:ext cx="7914251" cy="402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36"/>
                </a:lnSpc>
              </a:pPr>
              <a:r>
                <a:rPr lang="en-US" b="true" sz="1936" spc="178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HOW IT WORKS: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93577"/>
              <a:ext cx="8166802" cy="3057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07040" indent="-153520" lvl="1">
                <a:lnSpc>
                  <a:spcPts val="1777"/>
                </a:lnSpc>
                <a:buFont typeface="Arial"/>
                <a:buChar char="•"/>
              </a:pPr>
              <a:r>
                <a:rPr lang="en-US" sz="1422" spc="152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Sign up now for a free, 15-20 minute “Ask-a-Lawyer” phone consultation! </a:t>
              </a:r>
            </a:p>
            <a:p>
              <a:pPr algn="l">
                <a:lnSpc>
                  <a:spcPts val="619"/>
                </a:lnSpc>
              </a:pPr>
            </a:p>
            <a:p>
              <a:pPr algn="l" marL="307040" indent="-153520" lvl="1">
                <a:lnSpc>
                  <a:spcPts val="1777"/>
                </a:lnSpc>
                <a:buFont typeface="Arial"/>
                <a:buChar char="•"/>
              </a:pPr>
              <a:r>
                <a:rPr lang="en-US" sz="1422" spc="152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When signing up, indicate dates and times you are available during Lawyers in Libraries week (October 21-26, 2024). </a:t>
              </a:r>
            </a:p>
            <a:p>
              <a:pPr algn="l">
                <a:lnSpc>
                  <a:spcPts val="619"/>
                </a:lnSpc>
              </a:pPr>
            </a:p>
            <a:p>
              <a:pPr algn="l" marL="307040" indent="-153520" lvl="1">
                <a:lnSpc>
                  <a:spcPts val="1777"/>
                </a:lnSpc>
                <a:buFont typeface="Arial"/>
                <a:buChar char="•"/>
              </a:pPr>
              <a:r>
                <a:rPr lang="en-US" sz="1422" spc="152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An attorney will call you during one of these times. They can answer basic questions about your civil legal issue and direct you to more free or low-cost legal resources. </a:t>
              </a:r>
            </a:p>
            <a:p>
              <a:pPr algn="l">
                <a:lnSpc>
                  <a:spcPts val="619"/>
                </a:lnSpc>
              </a:pPr>
            </a:p>
            <a:p>
              <a:pPr algn="l" marL="307040" indent="-153520" lvl="1">
                <a:lnSpc>
                  <a:spcPts val="1777"/>
                </a:lnSpc>
                <a:buFont typeface="Arial"/>
                <a:buChar char="•"/>
              </a:pPr>
              <a:r>
                <a:rPr lang="en-US" sz="1422" spc="152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They cannot answer questions about criminal issues.</a:t>
              </a:r>
            </a:p>
            <a:p>
              <a:pPr algn="l">
                <a:lnSpc>
                  <a:spcPts val="177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505334" y="777240"/>
            <a:ext cx="3893369" cy="3806731"/>
            <a:chOff x="0" y="0"/>
            <a:chExt cx="5191159" cy="5075641"/>
          </a:xfrm>
        </p:grpSpPr>
        <p:grpSp>
          <p:nvGrpSpPr>
            <p:cNvPr name="Group 11" id="11"/>
            <p:cNvGrpSpPr/>
            <p:nvPr/>
          </p:nvGrpSpPr>
          <p:grpSpPr>
            <a:xfrm rot="603468">
              <a:off x="345867" y="359416"/>
              <a:ext cx="4499425" cy="4356809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986114" y="955287"/>
              <a:ext cx="3218931" cy="918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83"/>
                </a:lnSpc>
              </a:pPr>
              <a:r>
                <a:rPr lang="en-US" b="true" sz="3545" spc="177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Sign up @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75450" y="4803046"/>
            <a:ext cx="3685850" cy="888721"/>
            <a:chOff x="0" y="0"/>
            <a:chExt cx="4914466" cy="118496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884535" y="0"/>
              <a:ext cx="3145397" cy="949260"/>
            </a:xfrm>
            <a:custGeom>
              <a:avLst/>
              <a:gdLst/>
              <a:ahLst/>
              <a:cxnLst/>
              <a:rect r="r" b="b" t="t" l="l"/>
              <a:pathLst>
                <a:path h="949260" w="3145397">
                  <a:moveTo>
                    <a:pt x="0" y="0"/>
                  </a:moveTo>
                  <a:lnTo>
                    <a:pt x="3145396" y="0"/>
                  </a:lnTo>
                  <a:lnTo>
                    <a:pt x="3145396" y="949260"/>
                  </a:lnTo>
                  <a:lnTo>
                    <a:pt x="0" y="949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08" t="0" r="-2108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911214"/>
              <a:ext cx="4914466" cy="273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29"/>
                </a:lnSpc>
              </a:pPr>
              <a:r>
                <a:rPr lang="en-US" sz="1165" i="true" spc="11">
                  <a:solidFill>
                    <a:srgbClr val="153B93"/>
                  </a:solidFill>
                  <a:latin typeface="Cooper Hewitt Italics"/>
                  <a:ea typeface="Cooper Hewitt Italics"/>
                  <a:cs typeface="Cooper Hewitt Italics"/>
                  <a:sym typeface="Cooper Hewitt Italics"/>
                </a:rPr>
                <a:t>www.LouisianaLawyersinLibraries.org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060829" y="5907948"/>
            <a:ext cx="6868229" cy="1584063"/>
            <a:chOff x="0" y="0"/>
            <a:chExt cx="9157639" cy="211208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157639" cy="2112084"/>
              <a:chOff x="0" y="0"/>
              <a:chExt cx="3621939" cy="8353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621939" cy="835351"/>
              </a:xfrm>
              <a:custGeom>
                <a:avLst/>
                <a:gdLst/>
                <a:ahLst/>
                <a:cxnLst/>
                <a:rect r="r" b="b" t="t" l="l"/>
                <a:pathLst>
                  <a:path h="835351" w="3621939">
                    <a:moveTo>
                      <a:pt x="3497479" y="59690"/>
                    </a:moveTo>
                    <a:cubicBezTo>
                      <a:pt x="3533039" y="59690"/>
                      <a:pt x="3562249" y="88900"/>
                      <a:pt x="3562249" y="124460"/>
                    </a:cubicBezTo>
                    <a:lnTo>
                      <a:pt x="3562249" y="710891"/>
                    </a:lnTo>
                    <a:cubicBezTo>
                      <a:pt x="3562249" y="746451"/>
                      <a:pt x="3533039" y="775661"/>
                      <a:pt x="3497479" y="775661"/>
                    </a:cubicBezTo>
                    <a:lnTo>
                      <a:pt x="124460" y="775661"/>
                    </a:lnTo>
                    <a:cubicBezTo>
                      <a:pt x="88900" y="775661"/>
                      <a:pt x="59690" y="746451"/>
                      <a:pt x="59690" y="71089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497479" y="59690"/>
                    </a:lnTo>
                    <a:moveTo>
                      <a:pt x="349747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0891"/>
                    </a:lnTo>
                    <a:cubicBezTo>
                      <a:pt x="0" y="779471"/>
                      <a:pt x="55880" y="835351"/>
                      <a:pt x="124460" y="835351"/>
                    </a:cubicBezTo>
                    <a:lnTo>
                      <a:pt x="3497479" y="835351"/>
                    </a:lnTo>
                    <a:cubicBezTo>
                      <a:pt x="3566059" y="835351"/>
                      <a:pt x="3621939" y="779471"/>
                      <a:pt x="3621939" y="710891"/>
                    </a:cubicBezTo>
                    <a:lnTo>
                      <a:pt x="3621939" y="124460"/>
                    </a:lnTo>
                    <a:cubicBezTo>
                      <a:pt x="3621939" y="55880"/>
                      <a:pt x="3566059" y="0"/>
                      <a:pt x="3497479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376963" y="260018"/>
              <a:ext cx="8143835" cy="38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26"/>
                </a:lnSpc>
              </a:pPr>
              <a:r>
                <a:rPr lang="en-US" b="true" sz="1826" spc="168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WHAT IF I MISS THE CALL?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376963" y="650669"/>
              <a:ext cx="8403712" cy="1397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39"/>
                </a:lnSpc>
              </a:pPr>
              <a:r>
                <a:rPr lang="en-US" sz="1311" spc="14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If you miss the call, the attorney may leave a message stating that they will try again at another time. If they are not able to reach you during the window, you can submit your question online at </a:t>
              </a:r>
              <a:r>
                <a:rPr lang="en-US" sz="1311" spc="140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8" tooltip="https://la.freelegalanswers.org"/>
                </a:rPr>
                <a:t>LA.FreeLegalAnswers.org</a:t>
              </a:r>
              <a:r>
                <a:rPr lang="en-US" sz="1311" spc="14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or visit </a:t>
              </a:r>
              <a:r>
                <a:rPr lang="en-US" sz="1311" spc="140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9" tooltip="http://www.lsba.org/"/>
                </a:rPr>
                <a:t>www.lsba.org</a:t>
              </a:r>
              <a:r>
                <a:rPr lang="en-US" sz="1311" spc="140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</a:t>
              </a:r>
              <a:r>
                <a:rPr lang="en-US" sz="1311" spc="14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 more resources.</a:t>
              </a:r>
            </a:p>
            <a:p>
              <a:pPr algn="l">
                <a:lnSpc>
                  <a:spcPts val="163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2428936">
            <a:off x="-51227" y="5353012"/>
            <a:ext cx="2673622" cy="267362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377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anchor="ctr" rtlCol="false" tIns="49425" lIns="49425" bIns="49425" rIns="49425"/>
            <a:lstStyle/>
            <a:p>
              <a:pPr algn="ctr">
                <a:lnSpc>
                  <a:spcPts val="1458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617442">
            <a:off x="-704106" y="4808876"/>
            <a:ext cx="3761896" cy="3761896"/>
            <a:chOff x="0" y="0"/>
            <a:chExt cx="5015861" cy="5015861"/>
          </a:xfrm>
        </p:grpSpPr>
        <p:grpSp>
          <p:nvGrpSpPr>
            <p:cNvPr name="Group 26" id="26"/>
            <p:cNvGrpSpPr/>
            <p:nvPr/>
          </p:nvGrpSpPr>
          <p:grpSpPr>
            <a:xfrm rot="-3046379">
              <a:off x="725516" y="725516"/>
              <a:ext cx="3564829" cy="3564829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CE30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58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-1439310">
              <a:off x="1151859" y="1675899"/>
              <a:ext cx="2642808" cy="590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58"/>
                </a:lnSpc>
              </a:pPr>
              <a:r>
                <a:rPr lang="en-US" b="true" sz="1558" spc="143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LIVE WEBINARS ON LEGAL TOPICS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-1454870">
              <a:off x="1605417" y="2165347"/>
              <a:ext cx="2727142" cy="1436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8"/>
                </a:lnSpc>
              </a:pPr>
              <a:r>
                <a:rPr lang="en-US" sz="1118" spc="11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Check out the  “LSBA Louisiana Lawyers in Libraries” Facebook page for daily workshops Oct. 21-25th!</a:t>
              </a:r>
            </a:p>
            <a:p>
              <a:pPr algn="l">
                <a:lnSpc>
                  <a:spcPts val="1398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true" flipV="false" rot="-2829680">
            <a:off x="9331040" y="6111142"/>
            <a:ext cx="387722" cy="531788"/>
          </a:xfrm>
          <a:custGeom>
            <a:avLst/>
            <a:gdLst/>
            <a:ahLst/>
            <a:cxnLst/>
            <a:rect r="r" b="b" t="t" l="l"/>
            <a:pathLst>
              <a:path h="531788" w="387722">
                <a:moveTo>
                  <a:pt x="387723" y="0"/>
                </a:moveTo>
                <a:lnTo>
                  <a:pt x="0" y="0"/>
                </a:lnTo>
                <a:lnTo>
                  <a:pt x="0" y="531788"/>
                </a:lnTo>
                <a:lnTo>
                  <a:pt x="387723" y="531788"/>
                </a:lnTo>
                <a:lnTo>
                  <a:pt x="38772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730854" y="274727"/>
            <a:ext cx="8596691" cy="326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b="true" sz="1803" spc="133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BY PHONE FOR </a:t>
            </a:r>
            <a:r>
              <a:rPr lang="en-US" b="true" sz="1803" i="true" spc="133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1803" spc="133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75645" y="4380976"/>
            <a:ext cx="2853413" cy="244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1212" i="true" spc="60">
                <a:solidFill>
                  <a:srgbClr val="022253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*Registration ends October 14th.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DAGQBGwQPBs</dc:identifier>
  <dcterms:modified xsi:type="dcterms:W3CDTF">2011-08-01T06:04:30Z</dcterms:modified>
  <cp:revision>1</cp:revision>
  <dc:title>LiL 2024 - Librarians Flyers (Landscape)</dc:title>
</cp:coreProperties>
</file>