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16_EED00A01.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notesMasterIdLst>
    <p:notesMasterId r:id="rId27"/>
  </p:notesMasterIdLst>
  <p:sldIdLst>
    <p:sldId id="258" r:id="rId2"/>
    <p:sldId id="286" r:id="rId3"/>
    <p:sldId id="285" r:id="rId4"/>
    <p:sldId id="272" r:id="rId5"/>
    <p:sldId id="257" r:id="rId6"/>
    <p:sldId id="292" r:id="rId7"/>
    <p:sldId id="293" r:id="rId8"/>
    <p:sldId id="294" r:id="rId9"/>
    <p:sldId id="296" r:id="rId10"/>
    <p:sldId id="298" r:id="rId11"/>
    <p:sldId id="299" r:id="rId12"/>
    <p:sldId id="297" r:id="rId13"/>
    <p:sldId id="273" r:id="rId14"/>
    <p:sldId id="287" r:id="rId15"/>
    <p:sldId id="267" r:id="rId16"/>
    <p:sldId id="268" r:id="rId17"/>
    <p:sldId id="263" r:id="rId18"/>
    <p:sldId id="295" r:id="rId19"/>
    <p:sldId id="278" r:id="rId20"/>
    <p:sldId id="290" r:id="rId21"/>
    <p:sldId id="277" r:id="rId22"/>
    <p:sldId id="291" r:id="rId23"/>
    <p:sldId id="280" r:id="rId24"/>
    <p:sldId id="281" r:id="rId25"/>
    <p:sldId id="28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49E4C94-7A5D-46F5-B94A-766F2341966D}">
          <p14:sldIdLst>
            <p14:sldId id="258"/>
            <p14:sldId id="286"/>
            <p14:sldId id="285"/>
            <p14:sldId id="272"/>
            <p14:sldId id="257"/>
            <p14:sldId id="292"/>
            <p14:sldId id="293"/>
            <p14:sldId id="294"/>
            <p14:sldId id="296"/>
            <p14:sldId id="298"/>
            <p14:sldId id="299"/>
            <p14:sldId id="297"/>
            <p14:sldId id="273"/>
            <p14:sldId id="287"/>
            <p14:sldId id="267"/>
            <p14:sldId id="268"/>
            <p14:sldId id="263"/>
            <p14:sldId id="295"/>
            <p14:sldId id="278"/>
            <p14:sldId id="290"/>
            <p14:sldId id="277"/>
            <p14:sldId id="291"/>
            <p14:sldId id="280"/>
            <p14:sldId id="281"/>
            <p14:sldId id="28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28A23C-8C4D-8F08-6712-CADB6D2A3A21}" name="Guest User" initials="GU" userId="S::urn:spo:tenantanon#cfc358fd-65bf-4177-8005-e5213fc4000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90EA08-912B-7991-B177-3F03202778CF}" v="12" dt="2025-08-05T22:52:20.779"/>
    <p1510:client id="{E0A1BBB4-92BE-429F-8D1C-16F0D274F508}" v="10" dt="2025-08-05T22:23:36.8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834" autoAdjust="0"/>
  </p:normalViewPr>
  <p:slideViewPr>
    <p:cSldViewPr snapToGrid="0">
      <p:cViewPr varScale="1">
        <p:scale>
          <a:sx n="79" d="100"/>
          <a:sy n="79" d="100"/>
        </p:scale>
        <p:origin x="984"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StVincent" userId="S::sstvincent@lafla.org::ccf782f1-21b5-45f8-b92b-d82a9eb11b9f" providerId="AD" clId="Web-{5B90EA08-912B-7991-B177-3F03202778CF}"/>
    <pc:docChg chg="modSld">
      <pc:chgData name="Susan StVincent" userId="S::sstvincent@lafla.org::ccf782f1-21b5-45f8-b92b-d82a9eb11b9f" providerId="AD" clId="Web-{5B90EA08-912B-7991-B177-3F03202778CF}" dt="2025-08-05T22:52:18.873" v="12" actId="20577"/>
      <pc:docMkLst>
        <pc:docMk/>
      </pc:docMkLst>
      <pc:sldChg chg="modSp">
        <pc:chgData name="Susan StVincent" userId="S::sstvincent@lafla.org::ccf782f1-21b5-45f8-b92b-d82a9eb11b9f" providerId="AD" clId="Web-{5B90EA08-912B-7991-B177-3F03202778CF}" dt="2025-08-05T22:52:02.341" v="7" actId="20577"/>
        <pc:sldMkLst>
          <pc:docMk/>
          <pc:sldMk cId="4281772082" sldId="258"/>
        </pc:sldMkLst>
        <pc:spChg chg="mod">
          <ac:chgData name="Susan StVincent" userId="S::sstvincent@lafla.org::ccf782f1-21b5-45f8-b92b-d82a9eb11b9f" providerId="AD" clId="Web-{5B90EA08-912B-7991-B177-3F03202778CF}" dt="2025-08-05T22:52:02.341" v="7" actId="20577"/>
          <ac:spMkLst>
            <pc:docMk/>
            <pc:sldMk cId="4281772082" sldId="258"/>
            <ac:spMk id="2" creationId="{C2AA8774-DACA-2DD8-3952-5BC04DB93BA9}"/>
          </ac:spMkLst>
        </pc:spChg>
      </pc:sldChg>
      <pc:sldChg chg="modSp">
        <pc:chgData name="Susan StVincent" userId="S::sstvincent@lafla.org::ccf782f1-21b5-45f8-b92b-d82a9eb11b9f" providerId="AD" clId="Web-{5B90EA08-912B-7991-B177-3F03202778CF}" dt="2025-08-05T22:52:18.873" v="12" actId="20577"/>
        <pc:sldMkLst>
          <pc:docMk/>
          <pc:sldMk cId="3942601615" sldId="285"/>
        </pc:sldMkLst>
        <pc:spChg chg="mod">
          <ac:chgData name="Susan StVincent" userId="S::sstvincent@lafla.org::ccf782f1-21b5-45f8-b92b-d82a9eb11b9f" providerId="AD" clId="Web-{5B90EA08-912B-7991-B177-3F03202778CF}" dt="2025-08-05T22:52:18.873" v="12" actId="20577"/>
          <ac:spMkLst>
            <pc:docMk/>
            <pc:sldMk cId="3942601615" sldId="285"/>
            <ac:spMk id="2" creationId="{A4428834-128D-E353-F656-FBDDCB9D0B57}"/>
          </ac:spMkLst>
        </pc:spChg>
      </pc:sldChg>
    </pc:docChg>
  </pc:docChgLst>
  <pc:docChgLst>
    <pc:chgData name="Guest User" userId="S::urn:spo:tenantanon#cfc358fd-65bf-4177-8005-e5213fc40003::" providerId="AD" clId="Web-{0DEA55A7-9C6F-4BD9-647A-2B31C4A9677A}"/>
    <pc:docChg chg="modSld">
      <pc:chgData name="Guest User" userId="S::urn:spo:tenantanon#cfc358fd-65bf-4177-8005-e5213fc40003::" providerId="AD" clId="Web-{0DEA55A7-9C6F-4BD9-647A-2B31C4A9677A}" dt="2025-08-04T03:45:50.926" v="3" actId="14100"/>
      <pc:docMkLst>
        <pc:docMk/>
      </pc:docMkLst>
      <pc:sldChg chg="modSp">
        <pc:chgData name="Guest User" userId="S::urn:spo:tenantanon#cfc358fd-65bf-4177-8005-e5213fc40003::" providerId="AD" clId="Web-{0DEA55A7-9C6F-4BD9-647A-2B31C4A9677A}" dt="2025-08-04T03:45:50.926" v="3" actId="14100"/>
        <pc:sldMkLst>
          <pc:docMk/>
          <pc:sldMk cId="2097749178" sldId="287"/>
        </pc:sldMkLst>
        <pc:spChg chg="mod">
          <ac:chgData name="Guest User" userId="S::urn:spo:tenantanon#cfc358fd-65bf-4177-8005-e5213fc40003::" providerId="AD" clId="Web-{0DEA55A7-9C6F-4BD9-647A-2B31C4A9677A}" dt="2025-08-04T03:45:50.926" v="3" actId="14100"/>
          <ac:spMkLst>
            <pc:docMk/>
            <pc:sldMk cId="2097749178" sldId="287"/>
            <ac:spMk id="3" creationId="{1B624BF3-3D11-0523-B185-1C504F0F5CE7}"/>
          </ac:spMkLst>
        </pc:spChg>
      </pc:sldChg>
    </pc:docChg>
  </pc:docChgLst>
  <pc:docChgLst>
    <pc:chgData name="Guest User" userId="S::urn:spo:tenantanon#cfc358fd-65bf-4177-8005-e5213fc40003::" providerId="AD" clId="Web-{31E9E327-3041-FFFE-549E-B3E8A528890A}"/>
    <pc:docChg chg="addSld modSld modSection">
      <pc:chgData name="Guest User" userId="S::urn:spo:tenantanon#cfc358fd-65bf-4177-8005-e5213fc40003::" providerId="AD" clId="Web-{31E9E327-3041-FFFE-549E-B3E8A528890A}" dt="2025-08-04T18:18:20.551" v="389" actId="20577"/>
      <pc:docMkLst>
        <pc:docMk/>
      </pc:docMkLst>
      <pc:sldChg chg="modSp add">
        <pc:chgData name="Guest User" userId="S::urn:spo:tenantanon#cfc358fd-65bf-4177-8005-e5213fc40003::" providerId="AD" clId="Web-{31E9E327-3041-FFFE-549E-B3E8A528890A}" dt="2025-08-04T18:18:13.520" v="382" actId="20577"/>
        <pc:sldMkLst>
          <pc:docMk/>
          <pc:sldMk cId="3629649295" sldId="263"/>
        </pc:sldMkLst>
        <pc:spChg chg="mod">
          <ac:chgData name="Guest User" userId="S::urn:spo:tenantanon#cfc358fd-65bf-4177-8005-e5213fc40003::" providerId="AD" clId="Web-{31E9E327-3041-FFFE-549E-B3E8A528890A}" dt="2025-08-04T18:18:13.520" v="382" actId="20577"/>
          <ac:spMkLst>
            <pc:docMk/>
            <pc:sldMk cId="3629649295" sldId="263"/>
            <ac:spMk id="3" creationId="{D7C64FAA-678C-0217-EE7B-4B0523E7B226}"/>
          </ac:spMkLst>
        </pc:spChg>
      </pc:sldChg>
      <pc:sldChg chg="modSp">
        <pc:chgData name="Guest User" userId="S::urn:spo:tenantanon#cfc358fd-65bf-4177-8005-e5213fc40003::" providerId="AD" clId="Web-{31E9E327-3041-FFFE-549E-B3E8A528890A}" dt="2025-08-04T18:14:37.609" v="343" actId="20577"/>
        <pc:sldMkLst>
          <pc:docMk/>
          <pc:sldMk cId="3622619981" sldId="268"/>
        </pc:sldMkLst>
        <pc:spChg chg="mod">
          <ac:chgData name="Guest User" userId="S::urn:spo:tenantanon#cfc358fd-65bf-4177-8005-e5213fc40003::" providerId="AD" clId="Web-{31E9E327-3041-FFFE-549E-B3E8A528890A}" dt="2025-08-04T18:14:37.609" v="343" actId="20577"/>
          <ac:spMkLst>
            <pc:docMk/>
            <pc:sldMk cId="3622619981" sldId="268"/>
            <ac:spMk id="3" creationId="{F347CFD9-AE85-435C-7C68-D2F4F62FC7D5}"/>
          </ac:spMkLst>
        </pc:spChg>
      </pc:sldChg>
      <pc:sldChg chg="modSp">
        <pc:chgData name="Guest User" userId="S::urn:spo:tenantanon#cfc358fd-65bf-4177-8005-e5213fc40003::" providerId="AD" clId="Web-{31E9E327-3041-FFFE-549E-B3E8A528890A}" dt="2025-08-04T18:02:17.146" v="46" actId="20577"/>
        <pc:sldMkLst>
          <pc:docMk/>
          <pc:sldMk cId="3088144908" sldId="277"/>
        </pc:sldMkLst>
        <pc:spChg chg="mod">
          <ac:chgData name="Guest User" userId="S::urn:spo:tenantanon#cfc358fd-65bf-4177-8005-e5213fc40003::" providerId="AD" clId="Web-{31E9E327-3041-FFFE-549E-B3E8A528890A}" dt="2025-08-04T18:02:17.146" v="46" actId="20577"/>
          <ac:spMkLst>
            <pc:docMk/>
            <pc:sldMk cId="3088144908" sldId="277"/>
            <ac:spMk id="3" creationId="{0D6F27CC-79F2-14ED-5689-DE3475D4EEA3}"/>
          </ac:spMkLst>
        </pc:spChg>
      </pc:sldChg>
      <pc:sldChg chg="modSp">
        <pc:chgData name="Guest User" userId="S::urn:spo:tenantanon#cfc358fd-65bf-4177-8005-e5213fc40003::" providerId="AD" clId="Web-{31E9E327-3041-FFFE-549E-B3E8A528890A}" dt="2025-08-04T18:15:44.751" v="367" actId="20577"/>
        <pc:sldMkLst>
          <pc:docMk/>
          <pc:sldMk cId="4006611457" sldId="278"/>
        </pc:sldMkLst>
        <pc:spChg chg="mod">
          <ac:chgData name="Guest User" userId="S::urn:spo:tenantanon#cfc358fd-65bf-4177-8005-e5213fc40003::" providerId="AD" clId="Web-{31E9E327-3041-FFFE-549E-B3E8A528890A}" dt="2025-08-04T18:15:44.751" v="367" actId="20577"/>
          <ac:spMkLst>
            <pc:docMk/>
            <pc:sldMk cId="4006611457" sldId="278"/>
            <ac:spMk id="3" creationId="{C5A5921C-4FFE-F7D4-3D3E-6F95545DA15D}"/>
          </ac:spMkLst>
        </pc:spChg>
      </pc:sldChg>
      <pc:sldChg chg="modSp">
        <pc:chgData name="Guest User" userId="S::urn:spo:tenantanon#cfc358fd-65bf-4177-8005-e5213fc40003::" providerId="AD" clId="Web-{31E9E327-3041-FFFE-549E-B3E8A528890A}" dt="2025-08-04T18:02:01.630" v="43" actId="20577"/>
        <pc:sldMkLst>
          <pc:docMk/>
          <pc:sldMk cId="42155956" sldId="280"/>
        </pc:sldMkLst>
        <pc:spChg chg="mod">
          <ac:chgData name="Guest User" userId="S::urn:spo:tenantanon#cfc358fd-65bf-4177-8005-e5213fc40003::" providerId="AD" clId="Web-{31E9E327-3041-FFFE-549E-B3E8A528890A}" dt="2025-08-04T18:02:01.630" v="43" actId="20577"/>
          <ac:spMkLst>
            <pc:docMk/>
            <pc:sldMk cId="42155956" sldId="280"/>
            <ac:spMk id="3" creationId="{190FFF32-9F55-2D94-15E4-A2CCA3F8967B}"/>
          </ac:spMkLst>
        </pc:spChg>
      </pc:sldChg>
      <pc:sldChg chg="modSp add">
        <pc:chgData name="Guest User" userId="S::urn:spo:tenantanon#cfc358fd-65bf-4177-8005-e5213fc40003::" providerId="AD" clId="Web-{31E9E327-3041-FFFE-549E-B3E8A528890A}" dt="2025-08-04T18:18:20.551" v="389" actId="20577"/>
        <pc:sldMkLst>
          <pc:docMk/>
          <pc:sldMk cId="822328545" sldId="295"/>
        </pc:sldMkLst>
        <pc:spChg chg="mod">
          <ac:chgData name="Guest User" userId="S::urn:spo:tenantanon#cfc358fd-65bf-4177-8005-e5213fc40003::" providerId="AD" clId="Web-{31E9E327-3041-FFFE-549E-B3E8A528890A}" dt="2025-08-04T18:18:20.551" v="389" actId="20577"/>
          <ac:spMkLst>
            <pc:docMk/>
            <pc:sldMk cId="822328545" sldId="295"/>
            <ac:spMk id="3" creationId="{46FB9264-0651-DE6E-FA8F-827E6AE3B303}"/>
          </ac:spMkLst>
        </pc:spChg>
      </pc:sldChg>
      <pc:sldChg chg="add">
        <pc:chgData name="Guest User" userId="S::urn:spo:tenantanon#cfc358fd-65bf-4177-8005-e5213fc40003::" providerId="AD" clId="Web-{31E9E327-3041-FFFE-549E-B3E8A528890A}" dt="2025-08-04T17:56:05.235" v="2"/>
        <pc:sldMkLst>
          <pc:docMk/>
          <pc:sldMk cId="2510300410" sldId="296"/>
        </pc:sldMkLst>
      </pc:sldChg>
    </pc:docChg>
  </pc:docChgLst>
  <pc:docChgLst>
    <pc:chgData name="Guest User" userId="S::urn:spo:tenantanon#cfc358fd-65bf-4177-8005-e5213fc40003::" providerId="AD" clId="Web-{22622853-39D1-EC9A-12A0-08D2452BF149}"/>
    <pc:docChg chg="modSld sldOrd">
      <pc:chgData name="Guest User" userId="S::urn:spo:tenantanon#cfc358fd-65bf-4177-8005-e5213fc40003::" providerId="AD" clId="Web-{22622853-39D1-EC9A-12A0-08D2452BF149}" dt="2025-08-04T18:17:53.531" v="17" actId="20577"/>
      <pc:docMkLst>
        <pc:docMk/>
      </pc:docMkLst>
      <pc:sldChg chg="modSp">
        <pc:chgData name="Guest User" userId="S::urn:spo:tenantanon#cfc358fd-65bf-4177-8005-e5213fc40003::" providerId="AD" clId="Web-{22622853-39D1-EC9A-12A0-08D2452BF149}" dt="2025-08-04T18:17:53.531" v="17" actId="20577"/>
        <pc:sldMkLst>
          <pc:docMk/>
          <pc:sldMk cId="0" sldId="257"/>
        </pc:sldMkLst>
        <pc:spChg chg="mod">
          <ac:chgData name="Guest User" userId="S::urn:spo:tenantanon#cfc358fd-65bf-4177-8005-e5213fc40003::" providerId="AD" clId="Web-{22622853-39D1-EC9A-12A0-08D2452BF149}" dt="2025-08-04T18:17:53.531" v="17" actId="20577"/>
          <ac:spMkLst>
            <pc:docMk/>
            <pc:sldMk cId="0" sldId="257"/>
            <ac:spMk id="6" creationId="{00000000-0000-0000-0000-000000000000}"/>
          </ac:spMkLst>
        </pc:spChg>
      </pc:sldChg>
      <pc:sldChg chg="modSp">
        <pc:chgData name="Guest User" userId="S::urn:spo:tenantanon#cfc358fd-65bf-4177-8005-e5213fc40003::" providerId="AD" clId="Web-{22622853-39D1-EC9A-12A0-08D2452BF149}" dt="2025-08-04T18:17:14.013" v="8" actId="20577"/>
        <pc:sldMkLst>
          <pc:docMk/>
          <pc:sldMk cId="2898877932" sldId="293"/>
        </pc:sldMkLst>
        <pc:spChg chg="mod">
          <ac:chgData name="Guest User" userId="S::urn:spo:tenantanon#cfc358fd-65bf-4177-8005-e5213fc40003::" providerId="AD" clId="Web-{22622853-39D1-EC9A-12A0-08D2452BF149}" dt="2025-08-04T18:17:14.013" v="8" actId="20577"/>
          <ac:spMkLst>
            <pc:docMk/>
            <pc:sldMk cId="2898877932" sldId="293"/>
            <ac:spMk id="40" creationId="{00000000-0000-0000-0000-000000000000}"/>
          </ac:spMkLst>
        </pc:spChg>
      </pc:sldChg>
      <pc:sldChg chg="ord">
        <pc:chgData name="Guest User" userId="S::urn:spo:tenantanon#cfc358fd-65bf-4177-8005-e5213fc40003::" providerId="AD" clId="Web-{22622853-39D1-EC9A-12A0-08D2452BF149}" dt="2025-08-04T18:14:49.535" v="1"/>
        <pc:sldMkLst>
          <pc:docMk/>
          <pc:sldMk cId="2510300410" sldId="296"/>
        </pc:sldMkLst>
      </pc:sldChg>
    </pc:docChg>
  </pc:docChgLst>
  <pc:docChgLst>
    <pc:chgData name="Guest User" userId="S::urn:spo:tenantanon#cfc358fd-65bf-4177-8005-e5213fc40003::" providerId="AD" clId="Web-{1C069121-D5BC-BE8F-DF80-8D41A3AE14C1}"/>
    <pc:docChg chg="modSld">
      <pc:chgData name="Guest User" userId="S::urn:spo:tenantanon#cfc358fd-65bf-4177-8005-e5213fc40003::" providerId="AD" clId="Web-{1C069121-D5BC-BE8F-DF80-8D41A3AE14C1}" dt="2025-08-04T16:27:56.567" v="2"/>
      <pc:docMkLst>
        <pc:docMk/>
      </pc:docMkLst>
      <pc:sldChg chg="modNotes">
        <pc:chgData name="Guest User" userId="S::urn:spo:tenantanon#cfc358fd-65bf-4177-8005-e5213fc40003::" providerId="AD" clId="Web-{1C069121-D5BC-BE8F-DF80-8D41A3AE14C1}" dt="2025-08-04T16:27:26.799" v="1"/>
        <pc:sldMkLst>
          <pc:docMk/>
          <pc:sldMk cId="3955170345" sldId="273"/>
        </pc:sldMkLst>
      </pc:sldChg>
      <pc:sldChg chg="modNotes">
        <pc:chgData name="Guest User" userId="S::urn:spo:tenantanon#cfc358fd-65bf-4177-8005-e5213fc40003::" providerId="AD" clId="Web-{1C069121-D5BC-BE8F-DF80-8D41A3AE14C1}" dt="2025-08-04T16:27:56.567" v="2"/>
        <pc:sldMkLst>
          <pc:docMk/>
          <pc:sldMk cId="868641749" sldId="290"/>
        </pc:sldMkLst>
      </pc:sldChg>
    </pc:docChg>
  </pc:docChgLst>
  <pc:docChgLst>
    <pc:chgData name="Susan StVincent" userId="ccf782f1-21b5-45f8-b92b-d82a9eb11b9f" providerId="ADAL" clId="{E0A1BBB4-92BE-429F-8D1C-16F0D274F508}"/>
    <pc:docChg chg="undo custSel addSld delSld modSld sldOrd addSection delSection modSection">
      <pc:chgData name="Susan StVincent" userId="ccf782f1-21b5-45f8-b92b-d82a9eb11b9f" providerId="ADAL" clId="{E0A1BBB4-92BE-429F-8D1C-16F0D274F508}" dt="2025-08-05T22:25:07.820" v="3856" actId="20577"/>
      <pc:docMkLst>
        <pc:docMk/>
      </pc:docMkLst>
      <pc:sldChg chg="addSp modSp mod setBg addAnim">
        <pc:chgData name="Susan StVincent" userId="ccf782f1-21b5-45f8-b92b-d82a9eb11b9f" providerId="ADAL" clId="{E0A1BBB4-92BE-429F-8D1C-16F0D274F508}" dt="2025-07-30T22:25:46.374" v="1331"/>
        <pc:sldMkLst>
          <pc:docMk/>
          <pc:sldMk cId="4281772082" sldId="258"/>
        </pc:sldMkLst>
        <pc:spChg chg="mod">
          <ac:chgData name="Susan StVincent" userId="ccf782f1-21b5-45f8-b92b-d82a9eb11b9f" providerId="ADAL" clId="{E0A1BBB4-92BE-429F-8D1C-16F0D274F508}" dt="2025-07-30T22:25:46.374" v="1330" actId="26606"/>
          <ac:spMkLst>
            <pc:docMk/>
            <pc:sldMk cId="4281772082" sldId="258"/>
            <ac:spMk id="2" creationId="{C2AA8774-DACA-2DD8-3952-5BC04DB93BA9}"/>
          </ac:spMkLst>
        </pc:spChg>
        <pc:spChg chg="add">
          <ac:chgData name="Susan StVincent" userId="ccf782f1-21b5-45f8-b92b-d82a9eb11b9f" providerId="ADAL" clId="{E0A1BBB4-92BE-429F-8D1C-16F0D274F508}" dt="2025-07-30T22:25:46.374" v="1330" actId="26606"/>
          <ac:spMkLst>
            <pc:docMk/>
            <pc:sldMk cId="4281772082" sldId="258"/>
            <ac:spMk id="11" creationId="{4FA533C5-33E3-4611-AF9F-72811D8B26A6}"/>
          </ac:spMkLst>
        </pc:spChg>
        <pc:spChg chg="add">
          <ac:chgData name="Susan StVincent" userId="ccf782f1-21b5-45f8-b92b-d82a9eb11b9f" providerId="ADAL" clId="{E0A1BBB4-92BE-429F-8D1C-16F0D274F508}" dt="2025-07-30T22:25:46.374" v="1330" actId="26606"/>
          <ac:spMkLst>
            <pc:docMk/>
            <pc:sldMk cId="4281772082" sldId="258"/>
            <ac:spMk id="17" creationId="{87F0FDC4-AD8C-47D9-9131-623C98ADB0AE}"/>
          </ac:spMkLst>
        </pc:spChg>
        <pc:spChg chg="add">
          <ac:chgData name="Susan StVincent" userId="ccf782f1-21b5-45f8-b92b-d82a9eb11b9f" providerId="ADAL" clId="{E0A1BBB4-92BE-429F-8D1C-16F0D274F508}" dt="2025-07-30T22:25:46.374" v="1330" actId="26606"/>
          <ac:spMkLst>
            <pc:docMk/>
            <pc:sldMk cId="4281772082" sldId="258"/>
            <ac:spMk id="19" creationId="{E6A222EB-A81E-4238-B08D-AAB1828C8E0B}"/>
          </ac:spMkLst>
        </pc:spChg>
        <pc:spChg chg="add">
          <ac:chgData name="Susan StVincent" userId="ccf782f1-21b5-45f8-b92b-d82a9eb11b9f" providerId="ADAL" clId="{E0A1BBB4-92BE-429F-8D1C-16F0D274F508}" dt="2025-07-30T22:25:46.374" v="1330" actId="26606"/>
          <ac:spMkLst>
            <pc:docMk/>
            <pc:sldMk cId="4281772082" sldId="258"/>
            <ac:spMk id="21" creationId="{E014676C-074B-475A-8346-9C901C86CB97}"/>
          </ac:spMkLst>
        </pc:spChg>
        <pc:picChg chg="add">
          <ac:chgData name="Susan StVincent" userId="ccf782f1-21b5-45f8-b92b-d82a9eb11b9f" providerId="ADAL" clId="{E0A1BBB4-92BE-429F-8D1C-16F0D274F508}" dt="2025-07-30T22:25:46.374" v="1330" actId="26606"/>
          <ac:picMkLst>
            <pc:docMk/>
            <pc:sldMk cId="4281772082" sldId="258"/>
            <ac:picMk id="7" creationId="{91B28F63-CF00-448F-B141-FE33C33B1891}"/>
          </ac:picMkLst>
        </pc:picChg>
        <pc:picChg chg="add">
          <ac:chgData name="Susan StVincent" userId="ccf782f1-21b5-45f8-b92b-d82a9eb11b9f" providerId="ADAL" clId="{E0A1BBB4-92BE-429F-8D1C-16F0D274F508}" dt="2025-07-30T22:25:46.374" v="1330" actId="26606"/>
          <ac:picMkLst>
            <pc:docMk/>
            <pc:sldMk cId="4281772082" sldId="258"/>
            <ac:picMk id="9" creationId="{2AE609E2-8522-44E4-9077-980E5BCF3E14}"/>
          </ac:picMkLst>
        </pc:picChg>
        <pc:picChg chg="add">
          <ac:chgData name="Susan StVincent" userId="ccf782f1-21b5-45f8-b92b-d82a9eb11b9f" providerId="ADAL" clId="{E0A1BBB4-92BE-429F-8D1C-16F0D274F508}" dt="2025-07-30T22:25:46.374" v="1330" actId="26606"/>
          <ac:picMkLst>
            <pc:docMk/>
            <pc:sldMk cId="4281772082" sldId="258"/>
            <ac:picMk id="13" creationId="{8949AD42-25FD-4C3D-9EEE-B7FEC5809988}"/>
          </ac:picMkLst>
        </pc:picChg>
        <pc:picChg chg="add">
          <ac:chgData name="Susan StVincent" userId="ccf782f1-21b5-45f8-b92b-d82a9eb11b9f" providerId="ADAL" clId="{E0A1BBB4-92BE-429F-8D1C-16F0D274F508}" dt="2025-07-30T22:25:46.374" v="1330" actId="26606"/>
          <ac:picMkLst>
            <pc:docMk/>
            <pc:sldMk cId="4281772082" sldId="258"/>
            <ac:picMk id="15" creationId="{6AC7D913-60B7-4603-881B-831DA5D3A940}"/>
          </ac:picMkLst>
        </pc:picChg>
        <pc:cxnChg chg="add">
          <ac:chgData name="Susan StVincent" userId="ccf782f1-21b5-45f8-b92b-d82a9eb11b9f" providerId="ADAL" clId="{E0A1BBB4-92BE-429F-8D1C-16F0D274F508}" dt="2025-07-30T22:25:46.374" v="1330" actId="26606"/>
          <ac:cxnSpMkLst>
            <pc:docMk/>
            <pc:sldMk cId="4281772082" sldId="258"/>
            <ac:cxnSpMk id="23" creationId="{179C4C8E-197B-4679-AE96-B5147F971C90}"/>
          </ac:cxnSpMkLst>
        </pc:cxnChg>
      </pc:sldChg>
      <pc:sldChg chg="del ord">
        <pc:chgData name="Susan StVincent" userId="ccf782f1-21b5-45f8-b92b-d82a9eb11b9f" providerId="ADAL" clId="{E0A1BBB4-92BE-429F-8D1C-16F0D274F508}" dt="2025-08-05T21:02:21.755" v="1370" actId="47"/>
        <pc:sldMkLst>
          <pc:docMk/>
          <pc:sldMk cId="3560621972" sldId="259"/>
        </pc:sldMkLst>
      </pc:sldChg>
      <pc:sldChg chg="del ord">
        <pc:chgData name="Susan StVincent" userId="ccf782f1-21b5-45f8-b92b-d82a9eb11b9f" providerId="ADAL" clId="{E0A1BBB4-92BE-429F-8D1C-16F0D274F508}" dt="2025-08-05T21:02:21.755" v="1370" actId="47"/>
        <pc:sldMkLst>
          <pc:docMk/>
          <pc:sldMk cId="1231042556" sldId="260"/>
        </pc:sldMkLst>
      </pc:sldChg>
      <pc:sldChg chg="del">
        <pc:chgData name="Susan StVincent" userId="ccf782f1-21b5-45f8-b92b-d82a9eb11b9f" providerId="ADAL" clId="{E0A1BBB4-92BE-429F-8D1C-16F0D274F508}" dt="2025-07-30T21:47:50.337" v="1047" actId="2696"/>
        <pc:sldMkLst>
          <pc:docMk/>
          <pc:sldMk cId="15175732" sldId="261"/>
        </pc:sldMkLst>
      </pc:sldChg>
      <pc:sldChg chg="del">
        <pc:chgData name="Susan StVincent" userId="ccf782f1-21b5-45f8-b92b-d82a9eb11b9f" providerId="ADAL" clId="{E0A1BBB4-92BE-429F-8D1C-16F0D274F508}" dt="2025-07-30T21:48:18.010" v="1049" actId="2696"/>
        <pc:sldMkLst>
          <pc:docMk/>
          <pc:sldMk cId="3501845214" sldId="262"/>
        </pc:sldMkLst>
      </pc:sldChg>
      <pc:sldChg chg="del">
        <pc:chgData name="Susan StVincent" userId="ccf782f1-21b5-45f8-b92b-d82a9eb11b9f" providerId="ADAL" clId="{E0A1BBB4-92BE-429F-8D1C-16F0D274F508}" dt="2025-07-30T21:48:07.325" v="1048" actId="2696"/>
        <pc:sldMkLst>
          <pc:docMk/>
          <pc:sldMk cId="3629649295" sldId="263"/>
        </pc:sldMkLst>
      </pc:sldChg>
      <pc:sldChg chg="del">
        <pc:chgData name="Susan StVincent" userId="ccf782f1-21b5-45f8-b92b-d82a9eb11b9f" providerId="ADAL" clId="{E0A1BBB4-92BE-429F-8D1C-16F0D274F508}" dt="2025-07-30T21:52:05.170" v="1054" actId="2696"/>
        <pc:sldMkLst>
          <pc:docMk/>
          <pc:sldMk cId="4065797474" sldId="264"/>
        </pc:sldMkLst>
      </pc:sldChg>
      <pc:sldChg chg="del">
        <pc:chgData name="Susan StVincent" userId="ccf782f1-21b5-45f8-b92b-d82a9eb11b9f" providerId="ADAL" clId="{E0A1BBB4-92BE-429F-8D1C-16F0D274F508}" dt="2025-07-30T21:12:43.854" v="470" actId="47"/>
        <pc:sldMkLst>
          <pc:docMk/>
          <pc:sldMk cId="2683881160" sldId="265"/>
        </pc:sldMkLst>
      </pc:sldChg>
      <pc:sldChg chg="del">
        <pc:chgData name="Susan StVincent" userId="ccf782f1-21b5-45f8-b92b-d82a9eb11b9f" providerId="ADAL" clId="{E0A1BBB4-92BE-429F-8D1C-16F0D274F508}" dt="2025-07-30T21:46:08.289" v="1040" actId="2696"/>
        <pc:sldMkLst>
          <pc:docMk/>
          <pc:sldMk cId="1356332581" sldId="266"/>
        </pc:sldMkLst>
      </pc:sldChg>
      <pc:sldChg chg="modSp mod">
        <pc:chgData name="Susan StVincent" userId="ccf782f1-21b5-45f8-b92b-d82a9eb11b9f" providerId="ADAL" clId="{E0A1BBB4-92BE-429F-8D1C-16F0D274F508}" dt="2025-07-30T22:29:08.603" v="1351" actId="20577"/>
        <pc:sldMkLst>
          <pc:docMk/>
          <pc:sldMk cId="1898294749" sldId="267"/>
        </pc:sldMkLst>
        <pc:spChg chg="mod">
          <ac:chgData name="Susan StVincent" userId="ccf782f1-21b5-45f8-b92b-d82a9eb11b9f" providerId="ADAL" clId="{E0A1BBB4-92BE-429F-8D1C-16F0D274F508}" dt="2025-07-30T22:29:08.603" v="1351" actId="20577"/>
          <ac:spMkLst>
            <pc:docMk/>
            <pc:sldMk cId="1898294749" sldId="267"/>
            <ac:spMk id="3" creationId="{4D3BA32F-ADCC-E82C-3B03-9D43888986DB}"/>
          </ac:spMkLst>
        </pc:spChg>
      </pc:sldChg>
      <pc:sldChg chg="addSp delSp modSp del mod ord">
        <pc:chgData name="Susan StVincent" userId="ccf782f1-21b5-45f8-b92b-d82a9eb11b9f" providerId="ADAL" clId="{E0A1BBB4-92BE-429F-8D1C-16F0D274F508}" dt="2025-08-05T21:02:21.755" v="1370" actId="47"/>
        <pc:sldMkLst>
          <pc:docMk/>
          <pc:sldMk cId="2510342612" sldId="270"/>
        </pc:sldMkLst>
      </pc:sldChg>
      <pc:sldChg chg="modSp mod ord modNotesTx">
        <pc:chgData name="Susan StVincent" userId="ccf782f1-21b5-45f8-b92b-d82a9eb11b9f" providerId="ADAL" clId="{E0A1BBB4-92BE-429F-8D1C-16F0D274F508}" dt="2025-07-30T22:30:40.344" v="1364" actId="255"/>
        <pc:sldMkLst>
          <pc:docMk/>
          <pc:sldMk cId="1018947834" sldId="271"/>
        </pc:sldMkLst>
      </pc:sldChg>
      <pc:sldChg chg="modSp mod ord modNotesTx">
        <pc:chgData name="Susan StVincent" userId="ccf782f1-21b5-45f8-b92b-d82a9eb11b9f" providerId="ADAL" clId="{E0A1BBB4-92BE-429F-8D1C-16F0D274F508}" dt="2025-07-30T21:51:38.885" v="1051" actId="13926"/>
        <pc:sldMkLst>
          <pc:docMk/>
          <pc:sldMk cId="2500120160" sldId="272"/>
        </pc:sldMkLst>
        <pc:spChg chg="mod">
          <ac:chgData name="Susan StVincent" userId="ccf782f1-21b5-45f8-b92b-d82a9eb11b9f" providerId="ADAL" clId="{E0A1BBB4-92BE-429F-8D1C-16F0D274F508}" dt="2025-07-30T21:43:32.312" v="980" actId="20577"/>
          <ac:spMkLst>
            <pc:docMk/>
            <pc:sldMk cId="2500120160" sldId="272"/>
            <ac:spMk id="3" creationId="{3C924929-405D-2905-1B2E-7BF160465715}"/>
          </ac:spMkLst>
        </pc:spChg>
      </pc:sldChg>
      <pc:sldChg chg="modSp mod modNotesTx">
        <pc:chgData name="Susan StVincent" userId="ccf782f1-21b5-45f8-b92b-d82a9eb11b9f" providerId="ADAL" clId="{E0A1BBB4-92BE-429F-8D1C-16F0D274F508}" dt="2025-07-30T21:51:58.800" v="1053" actId="20577"/>
        <pc:sldMkLst>
          <pc:docMk/>
          <pc:sldMk cId="3955170345" sldId="273"/>
        </pc:sldMkLst>
        <pc:spChg chg="mod">
          <ac:chgData name="Susan StVincent" userId="ccf782f1-21b5-45f8-b92b-d82a9eb11b9f" providerId="ADAL" clId="{E0A1BBB4-92BE-429F-8D1C-16F0D274F508}" dt="2025-07-30T21:46:44.642" v="1044"/>
          <ac:spMkLst>
            <pc:docMk/>
            <pc:sldMk cId="3955170345" sldId="273"/>
            <ac:spMk id="3" creationId="{7D7187AA-F64F-F77C-64D1-982C2420FD99}"/>
          </ac:spMkLst>
        </pc:spChg>
      </pc:sldChg>
      <pc:sldChg chg="del">
        <pc:chgData name="Susan StVincent" userId="ccf782f1-21b5-45f8-b92b-d82a9eb11b9f" providerId="ADAL" clId="{E0A1BBB4-92BE-429F-8D1C-16F0D274F508}" dt="2025-07-30T21:45:47.064" v="1038" actId="2696"/>
        <pc:sldMkLst>
          <pc:docMk/>
          <pc:sldMk cId="1769259739" sldId="274"/>
        </pc:sldMkLst>
      </pc:sldChg>
      <pc:sldChg chg="del ord">
        <pc:chgData name="Susan StVincent" userId="ccf782f1-21b5-45f8-b92b-d82a9eb11b9f" providerId="ADAL" clId="{E0A1BBB4-92BE-429F-8D1C-16F0D274F508}" dt="2025-08-05T21:02:21.755" v="1370" actId="47"/>
        <pc:sldMkLst>
          <pc:docMk/>
          <pc:sldMk cId="3935750934" sldId="276"/>
        </pc:sldMkLst>
      </pc:sldChg>
      <pc:sldChg chg="modSp mod ord modNotesTx">
        <pc:chgData name="Susan StVincent" userId="ccf782f1-21b5-45f8-b92b-d82a9eb11b9f" providerId="ADAL" clId="{E0A1BBB4-92BE-429F-8D1C-16F0D274F508}" dt="2025-07-30T22:30:45.712" v="1365" actId="255"/>
        <pc:sldMkLst>
          <pc:docMk/>
          <pc:sldMk cId="3088144908" sldId="277"/>
        </pc:sldMkLst>
        <pc:spChg chg="mod">
          <ac:chgData name="Susan StVincent" userId="ccf782f1-21b5-45f8-b92b-d82a9eb11b9f" providerId="ADAL" clId="{E0A1BBB4-92BE-429F-8D1C-16F0D274F508}" dt="2025-07-30T22:30:45.712" v="1365" actId="255"/>
          <ac:spMkLst>
            <pc:docMk/>
            <pc:sldMk cId="3088144908" sldId="277"/>
            <ac:spMk id="2" creationId="{7075EA02-EB27-A0A4-926B-93955EE850C4}"/>
          </ac:spMkLst>
        </pc:spChg>
      </pc:sldChg>
      <pc:sldChg chg="modSp mod ord">
        <pc:chgData name="Susan StVincent" userId="ccf782f1-21b5-45f8-b92b-d82a9eb11b9f" providerId="ADAL" clId="{E0A1BBB4-92BE-429F-8D1C-16F0D274F508}" dt="2025-08-05T22:25:07.820" v="3856" actId="20577"/>
        <pc:sldMkLst>
          <pc:docMk/>
          <pc:sldMk cId="4006611457" sldId="278"/>
        </pc:sldMkLst>
        <pc:spChg chg="mod">
          <ac:chgData name="Susan StVincent" userId="ccf782f1-21b5-45f8-b92b-d82a9eb11b9f" providerId="ADAL" clId="{E0A1BBB4-92BE-429F-8D1C-16F0D274F508}" dt="2025-08-05T22:25:07.820" v="3856" actId="20577"/>
          <ac:spMkLst>
            <pc:docMk/>
            <pc:sldMk cId="4006611457" sldId="278"/>
            <ac:spMk id="3" creationId="{C5A5921C-4FFE-F7D4-3D3E-6F95545DA15D}"/>
          </ac:spMkLst>
        </pc:spChg>
      </pc:sldChg>
      <pc:sldChg chg="del ord">
        <pc:chgData name="Susan StVincent" userId="ccf782f1-21b5-45f8-b92b-d82a9eb11b9f" providerId="ADAL" clId="{E0A1BBB4-92BE-429F-8D1C-16F0D274F508}" dt="2025-08-05T21:02:21.755" v="1370" actId="47"/>
        <pc:sldMkLst>
          <pc:docMk/>
          <pc:sldMk cId="2546963558" sldId="279"/>
        </pc:sldMkLst>
      </pc:sldChg>
      <pc:sldChg chg="modSp mod ord">
        <pc:chgData name="Susan StVincent" userId="ccf782f1-21b5-45f8-b92b-d82a9eb11b9f" providerId="ADAL" clId="{E0A1BBB4-92BE-429F-8D1C-16F0D274F508}" dt="2025-07-30T22:30:58.275" v="1367" actId="6549"/>
        <pc:sldMkLst>
          <pc:docMk/>
          <pc:sldMk cId="42155956" sldId="280"/>
        </pc:sldMkLst>
        <pc:spChg chg="mod">
          <ac:chgData name="Susan StVincent" userId="ccf782f1-21b5-45f8-b92b-d82a9eb11b9f" providerId="ADAL" clId="{E0A1BBB4-92BE-429F-8D1C-16F0D274F508}" dt="2025-07-30T22:30:58.275" v="1367" actId="6549"/>
          <ac:spMkLst>
            <pc:docMk/>
            <pc:sldMk cId="42155956" sldId="280"/>
            <ac:spMk id="2" creationId="{B707988E-CD7E-7760-CCD6-D5A1769CDC94}"/>
          </ac:spMkLst>
        </pc:spChg>
      </pc:sldChg>
      <pc:sldChg chg="modSp mod ord">
        <pc:chgData name="Susan StVincent" userId="ccf782f1-21b5-45f8-b92b-d82a9eb11b9f" providerId="ADAL" clId="{E0A1BBB4-92BE-429F-8D1C-16F0D274F508}" dt="2025-07-30T22:31:24.177" v="1369" actId="6549"/>
        <pc:sldMkLst>
          <pc:docMk/>
          <pc:sldMk cId="1349847627" sldId="281"/>
        </pc:sldMkLst>
        <pc:spChg chg="mod">
          <ac:chgData name="Susan StVincent" userId="ccf782f1-21b5-45f8-b92b-d82a9eb11b9f" providerId="ADAL" clId="{E0A1BBB4-92BE-429F-8D1C-16F0D274F508}" dt="2025-07-30T22:31:24.177" v="1369" actId="6549"/>
          <ac:spMkLst>
            <pc:docMk/>
            <pc:sldMk cId="1349847627" sldId="281"/>
            <ac:spMk id="2" creationId="{2E189340-9BCF-808C-2D7A-861E70C47FC6}"/>
          </ac:spMkLst>
        </pc:spChg>
      </pc:sldChg>
      <pc:sldChg chg="del">
        <pc:chgData name="Susan StVincent" userId="ccf782f1-21b5-45f8-b92b-d82a9eb11b9f" providerId="ADAL" clId="{E0A1BBB4-92BE-429F-8D1C-16F0D274F508}" dt="2025-07-30T21:58:28.554" v="1118" actId="47"/>
        <pc:sldMkLst>
          <pc:docMk/>
          <pc:sldMk cId="210509158" sldId="282"/>
        </pc:sldMkLst>
      </pc:sldChg>
      <pc:sldChg chg="del ord">
        <pc:chgData name="Susan StVincent" userId="ccf782f1-21b5-45f8-b92b-d82a9eb11b9f" providerId="ADAL" clId="{E0A1BBB4-92BE-429F-8D1C-16F0D274F508}" dt="2025-08-05T21:02:21.755" v="1370" actId="47"/>
        <pc:sldMkLst>
          <pc:docMk/>
          <pc:sldMk cId="4197892031" sldId="283"/>
        </pc:sldMkLst>
      </pc:sldChg>
      <pc:sldChg chg="del ord">
        <pc:chgData name="Susan StVincent" userId="ccf782f1-21b5-45f8-b92b-d82a9eb11b9f" providerId="ADAL" clId="{E0A1BBB4-92BE-429F-8D1C-16F0D274F508}" dt="2025-08-05T21:02:21.755" v="1370" actId="47"/>
        <pc:sldMkLst>
          <pc:docMk/>
          <pc:sldMk cId="848367783" sldId="284"/>
        </pc:sldMkLst>
      </pc:sldChg>
      <pc:sldChg chg="modSp mod modNotesTx">
        <pc:chgData name="Susan StVincent" userId="ccf782f1-21b5-45f8-b92b-d82a9eb11b9f" providerId="ADAL" clId="{E0A1BBB4-92BE-429F-8D1C-16F0D274F508}" dt="2025-07-30T22:28:34.885" v="1347" actId="20577"/>
        <pc:sldMkLst>
          <pc:docMk/>
          <pc:sldMk cId="3942601615" sldId="285"/>
        </pc:sldMkLst>
        <pc:spChg chg="mod">
          <ac:chgData name="Susan StVincent" userId="ccf782f1-21b5-45f8-b92b-d82a9eb11b9f" providerId="ADAL" clId="{E0A1BBB4-92BE-429F-8D1C-16F0D274F508}" dt="2025-07-30T20:27:44.959" v="46" actId="20577"/>
          <ac:spMkLst>
            <pc:docMk/>
            <pc:sldMk cId="3942601615" sldId="285"/>
            <ac:spMk id="2" creationId="{A4428834-128D-E353-F656-FBDDCB9D0B57}"/>
          </ac:spMkLst>
        </pc:spChg>
        <pc:spChg chg="mod">
          <ac:chgData name="Susan StVincent" userId="ccf782f1-21b5-45f8-b92b-d82a9eb11b9f" providerId="ADAL" clId="{E0A1BBB4-92BE-429F-8D1C-16F0D274F508}" dt="2025-07-30T22:28:34.885" v="1347" actId="20577"/>
          <ac:spMkLst>
            <pc:docMk/>
            <pc:sldMk cId="3942601615" sldId="285"/>
            <ac:spMk id="3" creationId="{F4C7FFD2-78F3-2282-40FF-B71F7623DCBD}"/>
          </ac:spMkLst>
        </pc:spChg>
      </pc:sldChg>
      <pc:sldChg chg="addSp modSp new mod modClrScheme modShow chgLayout">
        <pc:chgData name="Susan StVincent" userId="ccf782f1-21b5-45f8-b92b-d82a9eb11b9f" providerId="ADAL" clId="{E0A1BBB4-92BE-429F-8D1C-16F0D274F508}" dt="2025-07-30T22:21:41.776" v="1317" actId="20577"/>
        <pc:sldMkLst>
          <pc:docMk/>
          <pc:sldMk cId="3317118233" sldId="286"/>
        </pc:sldMkLst>
        <pc:spChg chg="mod ord">
          <ac:chgData name="Susan StVincent" userId="ccf782f1-21b5-45f8-b92b-d82a9eb11b9f" providerId="ADAL" clId="{E0A1BBB4-92BE-429F-8D1C-16F0D274F508}" dt="2025-07-30T21:08:45.702" v="215" actId="700"/>
          <ac:spMkLst>
            <pc:docMk/>
            <pc:sldMk cId="3317118233" sldId="286"/>
            <ac:spMk id="2" creationId="{19328016-BC94-B271-A0A3-E6B135C5EFAB}"/>
          </ac:spMkLst>
        </pc:spChg>
        <pc:spChg chg="add mod ord">
          <ac:chgData name="Susan StVincent" userId="ccf782f1-21b5-45f8-b92b-d82a9eb11b9f" providerId="ADAL" clId="{E0A1BBB4-92BE-429F-8D1C-16F0D274F508}" dt="2025-07-30T22:21:41.776" v="1317" actId="20577"/>
          <ac:spMkLst>
            <pc:docMk/>
            <pc:sldMk cId="3317118233" sldId="286"/>
            <ac:spMk id="3" creationId="{2DD025C4-F1CF-B8C6-5AC3-28F795F348C6}"/>
          </ac:spMkLst>
        </pc:spChg>
      </pc:sldChg>
      <pc:sldChg chg="add">
        <pc:chgData name="Susan StVincent" userId="ccf782f1-21b5-45f8-b92b-d82a9eb11b9f" providerId="ADAL" clId="{E0A1BBB4-92BE-429F-8D1C-16F0D274F508}" dt="2025-07-30T21:54:44.327" v="1055"/>
        <pc:sldMkLst>
          <pc:docMk/>
          <pc:sldMk cId="2097749178" sldId="287"/>
        </pc:sldMkLst>
      </pc:sldChg>
      <pc:sldChg chg="modSp add mod modNotesTx">
        <pc:chgData name="Susan StVincent" userId="ccf782f1-21b5-45f8-b92b-d82a9eb11b9f" providerId="ADAL" clId="{E0A1BBB4-92BE-429F-8D1C-16F0D274F508}" dt="2025-07-30T22:30:08.450" v="1359"/>
        <pc:sldMkLst>
          <pc:docMk/>
          <pc:sldMk cId="4096385305" sldId="288"/>
        </pc:sldMkLst>
      </pc:sldChg>
      <pc:sldChg chg="addSp delSp modSp add mod setBg modClrScheme addAnim chgLayout">
        <pc:chgData name="Susan StVincent" userId="ccf782f1-21b5-45f8-b92b-d82a9eb11b9f" providerId="ADAL" clId="{E0A1BBB4-92BE-429F-8D1C-16F0D274F508}" dt="2025-07-30T22:25:25.181" v="1329"/>
        <pc:sldMkLst>
          <pc:docMk/>
          <pc:sldMk cId="912892536" sldId="289"/>
        </pc:sldMkLst>
        <pc:spChg chg="mod ord">
          <ac:chgData name="Susan StVincent" userId="ccf782f1-21b5-45f8-b92b-d82a9eb11b9f" providerId="ADAL" clId="{E0A1BBB4-92BE-429F-8D1C-16F0D274F508}" dt="2025-07-30T22:25:25.181" v="1328" actId="26606"/>
          <ac:spMkLst>
            <pc:docMk/>
            <pc:sldMk cId="912892536" sldId="289"/>
            <ac:spMk id="2" creationId="{377A7967-D878-13A5-7237-FA7DA097F6C1}"/>
          </ac:spMkLst>
        </pc:spChg>
        <pc:spChg chg="add">
          <ac:chgData name="Susan StVincent" userId="ccf782f1-21b5-45f8-b92b-d82a9eb11b9f" providerId="ADAL" clId="{E0A1BBB4-92BE-429F-8D1C-16F0D274F508}" dt="2025-07-30T22:25:25.181" v="1328" actId="26606"/>
          <ac:spMkLst>
            <pc:docMk/>
            <pc:sldMk cId="912892536" sldId="289"/>
            <ac:spMk id="11" creationId="{4FA533C5-33E3-4611-AF9F-72811D8B26A6}"/>
          </ac:spMkLst>
        </pc:spChg>
        <pc:spChg chg="add">
          <ac:chgData name="Susan StVincent" userId="ccf782f1-21b5-45f8-b92b-d82a9eb11b9f" providerId="ADAL" clId="{E0A1BBB4-92BE-429F-8D1C-16F0D274F508}" dt="2025-07-30T22:25:25.181" v="1328" actId="26606"/>
          <ac:spMkLst>
            <pc:docMk/>
            <pc:sldMk cId="912892536" sldId="289"/>
            <ac:spMk id="17" creationId="{87F0FDC4-AD8C-47D9-9131-623C98ADB0AE}"/>
          </ac:spMkLst>
        </pc:spChg>
        <pc:spChg chg="add">
          <ac:chgData name="Susan StVincent" userId="ccf782f1-21b5-45f8-b92b-d82a9eb11b9f" providerId="ADAL" clId="{E0A1BBB4-92BE-429F-8D1C-16F0D274F508}" dt="2025-07-30T22:25:25.181" v="1328" actId="26606"/>
          <ac:spMkLst>
            <pc:docMk/>
            <pc:sldMk cId="912892536" sldId="289"/>
            <ac:spMk id="19" creationId="{E6A222EB-A81E-4238-B08D-AAB1828C8E0B}"/>
          </ac:spMkLst>
        </pc:spChg>
        <pc:spChg chg="add">
          <ac:chgData name="Susan StVincent" userId="ccf782f1-21b5-45f8-b92b-d82a9eb11b9f" providerId="ADAL" clId="{E0A1BBB4-92BE-429F-8D1C-16F0D274F508}" dt="2025-07-30T22:25:25.181" v="1328" actId="26606"/>
          <ac:spMkLst>
            <pc:docMk/>
            <pc:sldMk cId="912892536" sldId="289"/>
            <ac:spMk id="21" creationId="{E014676C-074B-475A-8346-9C901C86CB97}"/>
          </ac:spMkLst>
        </pc:spChg>
        <pc:picChg chg="add">
          <ac:chgData name="Susan StVincent" userId="ccf782f1-21b5-45f8-b92b-d82a9eb11b9f" providerId="ADAL" clId="{E0A1BBB4-92BE-429F-8D1C-16F0D274F508}" dt="2025-07-30T22:25:25.181" v="1328" actId="26606"/>
          <ac:picMkLst>
            <pc:docMk/>
            <pc:sldMk cId="912892536" sldId="289"/>
            <ac:picMk id="7" creationId="{91B28F63-CF00-448F-B141-FE33C33B1891}"/>
          </ac:picMkLst>
        </pc:picChg>
        <pc:picChg chg="add">
          <ac:chgData name="Susan StVincent" userId="ccf782f1-21b5-45f8-b92b-d82a9eb11b9f" providerId="ADAL" clId="{E0A1BBB4-92BE-429F-8D1C-16F0D274F508}" dt="2025-07-30T22:25:25.181" v="1328" actId="26606"/>
          <ac:picMkLst>
            <pc:docMk/>
            <pc:sldMk cId="912892536" sldId="289"/>
            <ac:picMk id="9" creationId="{2AE609E2-8522-44E4-9077-980E5BCF3E14}"/>
          </ac:picMkLst>
        </pc:picChg>
        <pc:picChg chg="add">
          <ac:chgData name="Susan StVincent" userId="ccf782f1-21b5-45f8-b92b-d82a9eb11b9f" providerId="ADAL" clId="{E0A1BBB4-92BE-429F-8D1C-16F0D274F508}" dt="2025-07-30T22:25:25.181" v="1328" actId="26606"/>
          <ac:picMkLst>
            <pc:docMk/>
            <pc:sldMk cId="912892536" sldId="289"/>
            <ac:picMk id="13" creationId="{8949AD42-25FD-4C3D-9EEE-B7FEC5809988}"/>
          </ac:picMkLst>
        </pc:picChg>
        <pc:picChg chg="add">
          <ac:chgData name="Susan StVincent" userId="ccf782f1-21b5-45f8-b92b-d82a9eb11b9f" providerId="ADAL" clId="{E0A1BBB4-92BE-429F-8D1C-16F0D274F508}" dt="2025-07-30T22:25:25.181" v="1328" actId="26606"/>
          <ac:picMkLst>
            <pc:docMk/>
            <pc:sldMk cId="912892536" sldId="289"/>
            <ac:picMk id="15" creationId="{6AC7D913-60B7-4603-881B-831DA5D3A940}"/>
          </ac:picMkLst>
        </pc:picChg>
        <pc:cxnChg chg="add">
          <ac:chgData name="Susan StVincent" userId="ccf782f1-21b5-45f8-b92b-d82a9eb11b9f" providerId="ADAL" clId="{E0A1BBB4-92BE-429F-8D1C-16F0D274F508}" dt="2025-07-30T22:25:25.181" v="1328" actId="26606"/>
          <ac:cxnSpMkLst>
            <pc:docMk/>
            <pc:sldMk cId="912892536" sldId="289"/>
            <ac:cxnSpMk id="23" creationId="{179C4C8E-197B-4679-AE96-B5147F971C90}"/>
          </ac:cxnSpMkLst>
        </pc:cxnChg>
      </pc:sldChg>
      <pc:sldChg chg="addSp delSp modSp mod setBg setClrOvrMap modNotesTx">
        <pc:chgData name="Susan StVincent" userId="ccf782f1-21b5-45f8-b92b-d82a9eb11b9f" providerId="ADAL" clId="{E0A1BBB4-92BE-429F-8D1C-16F0D274F508}" dt="2025-08-05T22:00:14.993" v="2375" actId="20577"/>
        <pc:sldMkLst>
          <pc:docMk/>
          <pc:sldMk cId="2510300410" sldId="296"/>
        </pc:sldMkLst>
        <pc:spChg chg="mod">
          <ac:chgData name="Susan StVincent" userId="ccf782f1-21b5-45f8-b92b-d82a9eb11b9f" providerId="ADAL" clId="{E0A1BBB4-92BE-429F-8D1C-16F0D274F508}" dt="2025-08-05T21:41:11.714" v="1613" actId="26606"/>
          <ac:spMkLst>
            <pc:docMk/>
            <pc:sldMk cId="2510300410" sldId="296"/>
            <ac:spMk id="2" creationId="{223DF6C0-1BF7-3351-0E1F-232C61F5437B}"/>
          </ac:spMkLst>
        </pc:spChg>
        <pc:spChg chg="mod ord">
          <ac:chgData name="Susan StVincent" userId="ccf782f1-21b5-45f8-b92b-d82a9eb11b9f" providerId="ADAL" clId="{E0A1BBB4-92BE-429F-8D1C-16F0D274F508}" dt="2025-08-05T22:00:14.993" v="2375" actId="20577"/>
          <ac:spMkLst>
            <pc:docMk/>
            <pc:sldMk cId="2510300410" sldId="296"/>
            <ac:spMk id="3" creationId="{74DF6DC7-6A03-7891-3700-C70210E822B4}"/>
          </ac:spMkLst>
        </pc:spChg>
        <pc:spChg chg="add del">
          <ac:chgData name="Susan StVincent" userId="ccf782f1-21b5-45f8-b92b-d82a9eb11b9f" providerId="ADAL" clId="{E0A1BBB4-92BE-429F-8D1C-16F0D274F508}" dt="2025-08-05T21:44:54.601" v="1619" actId="26606"/>
          <ac:spMkLst>
            <pc:docMk/>
            <pc:sldMk cId="2510300410" sldId="296"/>
            <ac:spMk id="10" creationId="{B4AAD3FD-83A5-4B89-9F8F-01B8870865BE}"/>
          </ac:spMkLst>
        </pc:spChg>
        <pc:spChg chg="add del">
          <ac:chgData name="Susan StVincent" userId="ccf782f1-21b5-45f8-b92b-d82a9eb11b9f" providerId="ADAL" clId="{E0A1BBB4-92BE-429F-8D1C-16F0D274F508}" dt="2025-08-05T21:44:54.601" v="1619" actId="26606"/>
          <ac:spMkLst>
            <pc:docMk/>
            <pc:sldMk cId="2510300410" sldId="296"/>
            <ac:spMk id="12" creationId="{61752F1D-FC0F-4103-9584-630E643CCDA6}"/>
          </ac:spMkLst>
        </pc:spChg>
        <pc:spChg chg="add del">
          <ac:chgData name="Susan StVincent" userId="ccf782f1-21b5-45f8-b92b-d82a9eb11b9f" providerId="ADAL" clId="{E0A1BBB4-92BE-429F-8D1C-16F0D274F508}" dt="2025-08-05T21:44:54.601" v="1619" actId="26606"/>
          <ac:spMkLst>
            <pc:docMk/>
            <pc:sldMk cId="2510300410" sldId="296"/>
            <ac:spMk id="14" creationId="{70151CB7-E7DE-4917-B831-01DF9CE01306}"/>
          </ac:spMkLst>
        </pc:spChg>
        <pc:spChg chg="add del">
          <ac:chgData name="Susan StVincent" userId="ccf782f1-21b5-45f8-b92b-d82a9eb11b9f" providerId="ADAL" clId="{E0A1BBB4-92BE-429F-8D1C-16F0D274F508}" dt="2025-08-05T21:44:54.601" v="1619" actId="26606"/>
          <ac:spMkLst>
            <pc:docMk/>
            <pc:sldMk cId="2510300410" sldId="296"/>
            <ac:spMk id="16" creationId="{A92A1116-1C84-41DF-B803-1F7B0883EC82}"/>
          </ac:spMkLst>
        </pc:spChg>
        <pc:spChg chg="add">
          <ac:chgData name="Susan StVincent" userId="ccf782f1-21b5-45f8-b92b-d82a9eb11b9f" providerId="ADAL" clId="{E0A1BBB4-92BE-429F-8D1C-16F0D274F508}" dt="2025-08-05T21:44:54.601" v="1619" actId="26606"/>
          <ac:spMkLst>
            <pc:docMk/>
            <pc:sldMk cId="2510300410" sldId="296"/>
            <ac:spMk id="21" creationId="{B4AAD3FD-83A5-4B89-9F8F-01B8870865BE}"/>
          </ac:spMkLst>
        </pc:spChg>
        <pc:spChg chg="add">
          <ac:chgData name="Susan StVincent" userId="ccf782f1-21b5-45f8-b92b-d82a9eb11b9f" providerId="ADAL" clId="{E0A1BBB4-92BE-429F-8D1C-16F0D274F508}" dt="2025-08-05T21:44:54.601" v="1619" actId="26606"/>
          <ac:spMkLst>
            <pc:docMk/>
            <pc:sldMk cId="2510300410" sldId="296"/>
            <ac:spMk id="23" creationId="{61752F1D-FC0F-4103-9584-630E643CCDA6}"/>
          </ac:spMkLst>
        </pc:spChg>
        <pc:spChg chg="add">
          <ac:chgData name="Susan StVincent" userId="ccf782f1-21b5-45f8-b92b-d82a9eb11b9f" providerId="ADAL" clId="{E0A1BBB4-92BE-429F-8D1C-16F0D274F508}" dt="2025-08-05T21:44:54.601" v="1619" actId="26606"/>
          <ac:spMkLst>
            <pc:docMk/>
            <pc:sldMk cId="2510300410" sldId="296"/>
            <ac:spMk id="25" creationId="{70151CB7-E7DE-4917-B831-01DF9CE01306}"/>
          </ac:spMkLst>
        </pc:spChg>
        <pc:spChg chg="add">
          <ac:chgData name="Susan StVincent" userId="ccf782f1-21b5-45f8-b92b-d82a9eb11b9f" providerId="ADAL" clId="{E0A1BBB4-92BE-429F-8D1C-16F0D274F508}" dt="2025-08-05T21:44:54.601" v="1619" actId="26606"/>
          <ac:spMkLst>
            <pc:docMk/>
            <pc:sldMk cId="2510300410" sldId="296"/>
            <ac:spMk id="27" creationId="{A92A1116-1C84-41DF-B803-1F7B0883EC82}"/>
          </ac:spMkLst>
        </pc:spChg>
        <pc:picChg chg="add del mod">
          <ac:chgData name="Susan StVincent" userId="ccf782f1-21b5-45f8-b92b-d82a9eb11b9f" providerId="ADAL" clId="{E0A1BBB4-92BE-429F-8D1C-16F0D274F508}" dt="2025-08-05T21:41:24.894" v="1614" actId="478"/>
          <ac:picMkLst>
            <pc:docMk/>
            <pc:sldMk cId="2510300410" sldId="296"/>
            <ac:picMk id="5" creationId="{C45D0F84-C6B6-5A73-BCCE-5FCA07DFA775}"/>
          </ac:picMkLst>
        </pc:picChg>
        <pc:picChg chg="add mod">
          <ac:chgData name="Susan StVincent" userId="ccf782f1-21b5-45f8-b92b-d82a9eb11b9f" providerId="ADAL" clId="{E0A1BBB4-92BE-429F-8D1C-16F0D274F508}" dt="2025-08-05T21:44:54.601" v="1619" actId="26606"/>
          <ac:picMkLst>
            <pc:docMk/>
            <pc:sldMk cId="2510300410" sldId="296"/>
            <ac:picMk id="7" creationId="{62B8E797-A8E8-4251-537C-64C88B7541A9}"/>
          </ac:picMkLst>
        </pc:picChg>
      </pc:sldChg>
      <pc:sldChg chg="add">
        <pc:chgData name="Susan StVincent" userId="ccf782f1-21b5-45f8-b92b-d82a9eb11b9f" providerId="ADAL" clId="{E0A1BBB4-92BE-429F-8D1C-16F0D274F508}" dt="2025-08-05T21:02:39.550" v="1372" actId="2890"/>
        <pc:sldMkLst>
          <pc:docMk/>
          <pc:sldMk cId="1192374814" sldId="297"/>
        </pc:sldMkLst>
      </pc:sldChg>
      <pc:sldChg chg="addSp delSp modSp add mod modNotesTx">
        <pc:chgData name="Susan StVincent" userId="ccf782f1-21b5-45f8-b92b-d82a9eb11b9f" providerId="ADAL" clId="{E0A1BBB4-92BE-429F-8D1C-16F0D274F508}" dt="2025-08-05T22:19:36.147" v="3386" actId="6549"/>
        <pc:sldMkLst>
          <pc:docMk/>
          <pc:sldMk cId="2512184513" sldId="298"/>
        </pc:sldMkLst>
        <pc:spChg chg="mod">
          <ac:chgData name="Susan StVincent" userId="ccf782f1-21b5-45f8-b92b-d82a9eb11b9f" providerId="ADAL" clId="{E0A1BBB4-92BE-429F-8D1C-16F0D274F508}" dt="2025-08-05T21:58:51.141" v="2353" actId="26606"/>
          <ac:spMkLst>
            <pc:docMk/>
            <pc:sldMk cId="2512184513" sldId="298"/>
            <ac:spMk id="2" creationId="{72256665-E424-29A9-9979-2BD17A3213D4}"/>
          </ac:spMkLst>
        </pc:spChg>
        <pc:spChg chg="mod ord">
          <ac:chgData name="Susan StVincent" userId="ccf782f1-21b5-45f8-b92b-d82a9eb11b9f" providerId="ADAL" clId="{E0A1BBB4-92BE-429F-8D1C-16F0D274F508}" dt="2025-08-05T22:02:30.312" v="2518" actId="20577"/>
          <ac:spMkLst>
            <pc:docMk/>
            <pc:sldMk cId="2512184513" sldId="298"/>
            <ac:spMk id="3" creationId="{FF6720C0-8504-52D3-DB95-EA81B868AD7B}"/>
          </ac:spMkLst>
        </pc:spChg>
        <pc:spChg chg="add del">
          <ac:chgData name="Susan StVincent" userId="ccf782f1-21b5-45f8-b92b-d82a9eb11b9f" providerId="ADAL" clId="{E0A1BBB4-92BE-429F-8D1C-16F0D274F508}" dt="2025-08-05T21:58:51.147" v="2354" actId="26606"/>
          <ac:spMkLst>
            <pc:docMk/>
            <pc:sldMk cId="2512184513" sldId="298"/>
            <ac:spMk id="21" creationId="{5E3B17B4-87CE-6380-B59B-0989927ABD29}"/>
          </ac:spMkLst>
        </pc:spChg>
        <pc:spChg chg="add del">
          <ac:chgData name="Susan StVincent" userId="ccf782f1-21b5-45f8-b92b-d82a9eb11b9f" providerId="ADAL" clId="{E0A1BBB4-92BE-429F-8D1C-16F0D274F508}" dt="2025-08-05T21:58:51.147" v="2354" actId="26606"/>
          <ac:spMkLst>
            <pc:docMk/>
            <pc:sldMk cId="2512184513" sldId="298"/>
            <ac:spMk id="23" creationId="{15B35F79-4095-7F38-894B-CCCFBC40816B}"/>
          </ac:spMkLst>
        </pc:spChg>
        <pc:spChg chg="add del">
          <ac:chgData name="Susan StVincent" userId="ccf782f1-21b5-45f8-b92b-d82a9eb11b9f" providerId="ADAL" clId="{E0A1BBB4-92BE-429F-8D1C-16F0D274F508}" dt="2025-08-05T21:58:51.147" v="2354" actId="26606"/>
          <ac:spMkLst>
            <pc:docMk/>
            <pc:sldMk cId="2512184513" sldId="298"/>
            <ac:spMk id="25" creationId="{54CD891C-EC00-86BA-27FB-50E900BA01A9}"/>
          </ac:spMkLst>
        </pc:spChg>
        <pc:spChg chg="add del">
          <ac:chgData name="Susan StVincent" userId="ccf782f1-21b5-45f8-b92b-d82a9eb11b9f" providerId="ADAL" clId="{E0A1BBB4-92BE-429F-8D1C-16F0D274F508}" dt="2025-08-05T21:58:51.147" v="2354" actId="26606"/>
          <ac:spMkLst>
            <pc:docMk/>
            <pc:sldMk cId="2512184513" sldId="298"/>
            <ac:spMk id="27" creationId="{8067F74C-0483-0F08-2E80-0C93A83DF6DC}"/>
          </ac:spMkLst>
        </pc:spChg>
        <pc:spChg chg="add del">
          <ac:chgData name="Susan StVincent" userId="ccf782f1-21b5-45f8-b92b-d82a9eb11b9f" providerId="ADAL" clId="{E0A1BBB4-92BE-429F-8D1C-16F0D274F508}" dt="2025-08-05T21:58:49.456" v="2351" actId="26606"/>
          <ac:spMkLst>
            <pc:docMk/>
            <pc:sldMk cId="2512184513" sldId="298"/>
            <ac:spMk id="32" creationId="{B4AAD3FD-83A5-4B89-9F8F-01B8870865BE}"/>
          </ac:spMkLst>
        </pc:spChg>
        <pc:spChg chg="add del">
          <ac:chgData name="Susan StVincent" userId="ccf782f1-21b5-45f8-b92b-d82a9eb11b9f" providerId="ADAL" clId="{E0A1BBB4-92BE-429F-8D1C-16F0D274F508}" dt="2025-08-05T21:58:49.456" v="2351" actId="26606"/>
          <ac:spMkLst>
            <pc:docMk/>
            <pc:sldMk cId="2512184513" sldId="298"/>
            <ac:spMk id="34" creationId="{61752F1D-FC0F-4103-9584-630E643CCDA6}"/>
          </ac:spMkLst>
        </pc:spChg>
        <pc:spChg chg="add del">
          <ac:chgData name="Susan StVincent" userId="ccf782f1-21b5-45f8-b92b-d82a9eb11b9f" providerId="ADAL" clId="{E0A1BBB4-92BE-429F-8D1C-16F0D274F508}" dt="2025-08-05T21:58:49.456" v="2351" actId="26606"/>
          <ac:spMkLst>
            <pc:docMk/>
            <pc:sldMk cId="2512184513" sldId="298"/>
            <ac:spMk id="36" creationId="{70151CB7-E7DE-4917-B831-01DF9CE01306}"/>
          </ac:spMkLst>
        </pc:spChg>
        <pc:spChg chg="add del">
          <ac:chgData name="Susan StVincent" userId="ccf782f1-21b5-45f8-b92b-d82a9eb11b9f" providerId="ADAL" clId="{E0A1BBB4-92BE-429F-8D1C-16F0D274F508}" dt="2025-08-05T21:58:49.456" v="2351" actId="26606"/>
          <ac:spMkLst>
            <pc:docMk/>
            <pc:sldMk cId="2512184513" sldId="298"/>
            <ac:spMk id="38" creationId="{A92A1116-1C84-41DF-B803-1F7B0883EC82}"/>
          </ac:spMkLst>
        </pc:spChg>
        <pc:spChg chg="add del">
          <ac:chgData name="Susan StVincent" userId="ccf782f1-21b5-45f8-b92b-d82a9eb11b9f" providerId="ADAL" clId="{E0A1BBB4-92BE-429F-8D1C-16F0D274F508}" dt="2025-08-05T21:58:51.141" v="2353" actId="26606"/>
          <ac:spMkLst>
            <pc:docMk/>
            <pc:sldMk cId="2512184513" sldId="298"/>
            <ac:spMk id="40" creationId="{9922B851-6B16-415F-9600-DB0E665C54FD}"/>
          </ac:spMkLst>
        </pc:spChg>
        <pc:spChg chg="add del">
          <ac:chgData name="Susan StVincent" userId="ccf782f1-21b5-45f8-b92b-d82a9eb11b9f" providerId="ADAL" clId="{E0A1BBB4-92BE-429F-8D1C-16F0D274F508}" dt="2025-08-05T21:58:51.141" v="2353" actId="26606"/>
          <ac:spMkLst>
            <pc:docMk/>
            <pc:sldMk cId="2512184513" sldId="298"/>
            <ac:spMk id="41" creationId="{FAA2B0B0-E6D1-4F97-A03B-5B9DC568AABC}"/>
          </ac:spMkLst>
        </pc:spChg>
        <pc:spChg chg="add del">
          <ac:chgData name="Susan StVincent" userId="ccf782f1-21b5-45f8-b92b-d82a9eb11b9f" providerId="ADAL" clId="{E0A1BBB4-92BE-429F-8D1C-16F0D274F508}" dt="2025-08-05T21:58:51.141" v="2353" actId="26606"/>
          <ac:spMkLst>
            <pc:docMk/>
            <pc:sldMk cId="2512184513" sldId="298"/>
            <ac:spMk id="42" creationId="{7067A410-38E7-4862-BC25-A40927006E3A}"/>
          </ac:spMkLst>
        </pc:spChg>
        <pc:spChg chg="add del">
          <ac:chgData name="Susan StVincent" userId="ccf782f1-21b5-45f8-b92b-d82a9eb11b9f" providerId="ADAL" clId="{E0A1BBB4-92BE-429F-8D1C-16F0D274F508}" dt="2025-08-05T21:58:51.141" v="2353" actId="26606"/>
          <ac:spMkLst>
            <pc:docMk/>
            <pc:sldMk cId="2512184513" sldId="298"/>
            <ac:spMk id="43" creationId="{95E21D77-54D4-42F2-9F79-B4B22CCA1C68}"/>
          </ac:spMkLst>
        </pc:spChg>
        <pc:spChg chg="add">
          <ac:chgData name="Susan StVincent" userId="ccf782f1-21b5-45f8-b92b-d82a9eb11b9f" providerId="ADAL" clId="{E0A1BBB4-92BE-429F-8D1C-16F0D274F508}" dt="2025-08-05T21:58:51.147" v="2354" actId="26606"/>
          <ac:spMkLst>
            <pc:docMk/>
            <pc:sldMk cId="2512184513" sldId="298"/>
            <ac:spMk id="45" creationId="{B4AAD3FD-83A5-4B89-9F8F-01B8870865BE}"/>
          </ac:spMkLst>
        </pc:spChg>
        <pc:spChg chg="add">
          <ac:chgData name="Susan StVincent" userId="ccf782f1-21b5-45f8-b92b-d82a9eb11b9f" providerId="ADAL" clId="{E0A1BBB4-92BE-429F-8D1C-16F0D274F508}" dt="2025-08-05T21:58:51.147" v="2354" actId="26606"/>
          <ac:spMkLst>
            <pc:docMk/>
            <pc:sldMk cId="2512184513" sldId="298"/>
            <ac:spMk id="46" creationId="{61752F1D-FC0F-4103-9584-630E643CCDA6}"/>
          </ac:spMkLst>
        </pc:spChg>
        <pc:spChg chg="add">
          <ac:chgData name="Susan StVincent" userId="ccf782f1-21b5-45f8-b92b-d82a9eb11b9f" providerId="ADAL" clId="{E0A1BBB4-92BE-429F-8D1C-16F0D274F508}" dt="2025-08-05T21:58:51.147" v="2354" actId="26606"/>
          <ac:spMkLst>
            <pc:docMk/>
            <pc:sldMk cId="2512184513" sldId="298"/>
            <ac:spMk id="47" creationId="{70151CB7-E7DE-4917-B831-01DF9CE01306}"/>
          </ac:spMkLst>
        </pc:spChg>
        <pc:spChg chg="add">
          <ac:chgData name="Susan StVincent" userId="ccf782f1-21b5-45f8-b92b-d82a9eb11b9f" providerId="ADAL" clId="{E0A1BBB4-92BE-429F-8D1C-16F0D274F508}" dt="2025-08-05T21:58:51.147" v="2354" actId="26606"/>
          <ac:spMkLst>
            <pc:docMk/>
            <pc:sldMk cId="2512184513" sldId="298"/>
            <ac:spMk id="48" creationId="{A92A1116-1C84-41DF-B803-1F7B0883EC82}"/>
          </ac:spMkLst>
        </pc:spChg>
        <pc:picChg chg="add mod">
          <ac:chgData name="Susan StVincent" userId="ccf782f1-21b5-45f8-b92b-d82a9eb11b9f" providerId="ADAL" clId="{E0A1BBB4-92BE-429F-8D1C-16F0D274F508}" dt="2025-08-05T21:58:51.147" v="2354" actId="26606"/>
          <ac:picMkLst>
            <pc:docMk/>
            <pc:sldMk cId="2512184513" sldId="298"/>
            <ac:picMk id="5" creationId="{69D576F0-7827-8081-849E-EA93CF915E18}"/>
          </ac:picMkLst>
        </pc:picChg>
        <pc:picChg chg="del">
          <ac:chgData name="Susan StVincent" userId="ccf782f1-21b5-45f8-b92b-d82a9eb11b9f" providerId="ADAL" clId="{E0A1BBB4-92BE-429F-8D1C-16F0D274F508}" dt="2025-08-05T21:57:41.597" v="2348" actId="478"/>
          <ac:picMkLst>
            <pc:docMk/>
            <pc:sldMk cId="2512184513" sldId="298"/>
            <ac:picMk id="7" creationId="{0F093983-6518-608B-FA96-C846EC25F25F}"/>
          </ac:picMkLst>
        </pc:picChg>
      </pc:sldChg>
      <pc:sldChg chg="add del">
        <pc:chgData name="Susan StVincent" userId="ccf782f1-21b5-45f8-b92b-d82a9eb11b9f" providerId="ADAL" clId="{E0A1BBB4-92BE-429F-8D1C-16F0D274F508}" dt="2025-08-05T21:56:26.131" v="2217" actId="2696"/>
        <pc:sldMkLst>
          <pc:docMk/>
          <pc:sldMk cId="3439955754" sldId="298"/>
        </pc:sldMkLst>
      </pc:sldChg>
      <pc:sldChg chg="addSp delSp modSp add mod setBg modAnim setClrOvrMap modNotesTx">
        <pc:chgData name="Susan StVincent" userId="ccf782f1-21b5-45f8-b92b-d82a9eb11b9f" providerId="ADAL" clId="{E0A1BBB4-92BE-429F-8D1C-16F0D274F508}" dt="2025-08-05T22:23:36.869" v="3745" actId="255"/>
        <pc:sldMkLst>
          <pc:docMk/>
          <pc:sldMk cId="4172605744" sldId="299"/>
        </pc:sldMkLst>
        <pc:spChg chg="mod">
          <ac:chgData name="Susan StVincent" userId="ccf782f1-21b5-45f8-b92b-d82a9eb11b9f" providerId="ADAL" clId="{E0A1BBB4-92BE-429F-8D1C-16F0D274F508}" dt="2025-08-05T22:23:36.869" v="3745" actId="255"/>
          <ac:spMkLst>
            <pc:docMk/>
            <pc:sldMk cId="4172605744" sldId="299"/>
            <ac:spMk id="2" creationId="{21EA7B1E-F155-9471-F5C6-6ED1BDC64FF5}"/>
          </ac:spMkLst>
        </pc:spChg>
        <pc:spChg chg="mod ord">
          <ac:chgData name="Susan StVincent" userId="ccf782f1-21b5-45f8-b92b-d82a9eb11b9f" providerId="ADAL" clId="{E0A1BBB4-92BE-429F-8D1C-16F0D274F508}" dt="2025-08-05T22:19:16.397" v="3385"/>
          <ac:spMkLst>
            <pc:docMk/>
            <pc:sldMk cId="4172605744" sldId="299"/>
            <ac:spMk id="3" creationId="{DC1E2126-CEA8-6C73-27BA-DB449E2F3D47}"/>
          </ac:spMkLst>
        </pc:spChg>
        <pc:spChg chg="add del">
          <ac:chgData name="Susan StVincent" userId="ccf782f1-21b5-45f8-b92b-d82a9eb11b9f" providerId="ADAL" clId="{E0A1BBB4-92BE-429F-8D1C-16F0D274F508}" dt="2025-08-05T22:12:24.435" v="3156" actId="26606"/>
          <ac:spMkLst>
            <pc:docMk/>
            <pc:sldMk cId="4172605744" sldId="299"/>
            <ac:spMk id="45" creationId="{16BB7433-0641-11E3-2FCA-6DBEC081AFEC}"/>
          </ac:spMkLst>
        </pc:spChg>
        <pc:spChg chg="add del">
          <ac:chgData name="Susan StVincent" userId="ccf782f1-21b5-45f8-b92b-d82a9eb11b9f" providerId="ADAL" clId="{E0A1BBB4-92BE-429F-8D1C-16F0D274F508}" dt="2025-08-05T22:12:24.435" v="3156" actId="26606"/>
          <ac:spMkLst>
            <pc:docMk/>
            <pc:sldMk cId="4172605744" sldId="299"/>
            <ac:spMk id="46" creationId="{C2DA42EB-0D62-0265-C599-9C36A0BE5642}"/>
          </ac:spMkLst>
        </pc:spChg>
        <pc:spChg chg="add del">
          <ac:chgData name="Susan StVincent" userId="ccf782f1-21b5-45f8-b92b-d82a9eb11b9f" providerId="ADAL" clId="{E0A1BBB4-92BE-429F-8D1C-16F0D274F508}" dt="2025-08-05T22:12:24.435" v="3156" actId="26606"/>
          <ac:spMkLst>
            <pc:docMk/>
            <pc:sldMk cId="4172605744" sldId="299"/>
            <ac:spMk id="47" creationId="{66F09DD8-0FBF-1D6F-0351-4D04EDD8A000}"/>
          </ac:spMkLst>
        </pc:spChg>
        <pc:spChg chg="add del">
          <ac:chgData name="Susan StVincent" userId="ccf782f1-21b5-45f8-b92b-d82a9eb11b9f" providerId="ADAL" clId="{E0A1BBB4-92BE-429F-8D1C-16F0D274F508}" dt="2025-08-05T22:12:24.435" v="3156" actId="26606"/>
          <ac:spMkLst>
            <pc:docMk/>
            <pc:sldMk cId="4172605744" sldId="299"/>
            <ac:spMk id="48" creationId="{861E0B92-3BDC-0176-8A65-039C3F4BB11E}"/>
          </ac:spMkLst>
        </pc:spChg>
        <pc:spChg chg="add del">
          <ac:chgData name="Susan StVincent" userId="ccf782f1-21b5-45f8-b92b-d82a9eb11b9f" providerId="ADAL" clId="{E0A1BBB4-92BE-429F-8D1C-16F0D274F508}" dt="2025-08-05T22:12:24.427" v="3155" actId="26606"/>
          <ac:spMkLst>
            <pc:docMk/>
            <pc:sldMk cId="4172605744" sldId="299"/>
            <ac:spMk id="53" creationId="{49076D5E-68ED-4CD1-A04F-E7934EBFAAD9}"/>
          </ac:spMkLst>
        </pc:spChg>
        <pc:spChg chg="add del">
          <ac:chgData name="Susan StVincent" userId="ccf782f1-21b5-45f8-b92b-d82a9eb11b9f" providerId="ADAL" clId="{E0A1BBB4-92BE-429F-8D1C-16F0D274F508}" dt="2025-08-05T22:12:24.427" v="3155" actId="26606"/>
          <ac:spMkLst>
            <pc:docMk/>
            <pc:sldMk cId="4172605744" sldId="299"/>
            <ac:spMk id="55" creationId="{21BE0A6B-EBF8-4301-B1AE-F6A1C4003E2A}"/>
          </ac:spMkLst>
        </pc:spChg>
        <pc:spChg chg="add del">
          <ac:chgData name="Susan StVincent" userId="ccf782f1-21b5-45f8-b92b-d82a9eb11b9f" providerId="ADAL" clId="{E0A1BBB4-92BE-429F-8D1C-16F0D274F508}" dt="2025-08-05T22:12:24.427" v="3155" actId="26606"/>
          <ac:spMkLst>
            <pc:docMk/>
            <pc:sldMk cId="4172605744" sldId="299"/>
            <ac:spMk id="57" creationId="{03C06118-B3FE-4B51-80A1-B82C2E9FF970}"/>
          </ac:spMkLst>
        </pc:spChg>
        <pc:spChg chg="add del">
          <ac:chgData name="Susan StVincent" userId="ccf782f1-21b5-45f8-b92b-d82a9eb11b9f" providerId="ADAL" clId="{E0A1BBB4-92BE-429F-8D1C-16F0D274F508}" dt="2025-08-05T22:12:24.427" v="3155" actId="26606"/>
          <ac:spMkLst>
            <pc:docMk/>
            <pc:sldMk cId="4172605744" sldId="299"/>
            <ac:spMk id="59" creationId="{172BE3F8-96D6-4535-9AE4-694DC4F5B13F}"/>
          </ac:spMkLst>
        </pc:spChg>
        <pc:spChg chg="add del">
          <ac:chgData name="Susan StVincent" userId="ccf782f1-21b5-45f8-b92b-d82a9eb11b9f" providerId="ADAL" clId="{E0A1BBB4-92BE-429F-8D1C-16F0D274F508}" dt="2025-08-05T22:15:31.151" v="3364" actId="26606"/>
          <ac:spMkLst>
            <pc:docMk/>
            <pc:sldMk cId="4172605744" sldId="299"/>
            <ac:spMk id="61" creationId="{B4AAD3FD-83A5-4B89-9F8F-01B8870865BE}"/>
          </ac:spMkLst>
        </pc:spChg>
        <pc:spChg chg="add del">
          <ac:chgData name="Susan StVincent" userId="ccf782f1-21b5-45f8-b92b-d82a9eb11b9f" providerId="ADAL" clId="{E0A1BBB4-92BE-429F-8D1C-16F0D274F508}" dt="2025-08-05T22:15:31.151" v="3364" actId="26606"/>
          <ac:spMkLst>
            <pc:docMk/>
            <pc:sldMk cId="4172605744" sldId="299"/>
            <ac:spMk id="62" creationId="{61752F1D-FC0F-4103-9584-630E643CCDA6}"/>
          </ac:spMkLst>
        </pc:spChg>
        <pc:spChg chg="add del">
          <ac:chgData name="Susan StVincent" userId="ccf782f1-21b5-45f8-b92b-d82a9eb11b9f" providerId="ADAL" clId="{E0A1BBB4-92BE-429F-8D1C-16F0D274F508}" dt="2025-08-05T22:15:31.151" v="3364" actId="26606"/>
          <ac:spMkLst>
            <pc:docMk/>
            <pc:sldMk cId="4172605744" sldId="299"/>
            <ac:spMk id="63" creationId="{70151CB7-E7DE-4917-B831-01DF9CE01306}"/>
          </ac:spMkLst>
        </pc:spChg>
        <pc:spChg chg="add del">
          <ac:chgData name="Susan StVincent" userId="ccf782f1-21b5-45f8-b92b-d82a9eb11b9f" providerId="ADAL" clId="{E0A1BBB4-92BE-429F-8D1C-16F0D274F508}" dt="2025-08-05T22:15:31.151" v="3364" actId="26606"/>
          <ac:spMkLst>
            <pc:docMk/>
            <pc:sldMk cId="4172605744" sldId="299"/>
            <ac:spMk id="64" creationId="{A92A1116-1C84-41DF-B803-1F7B0883EC82}"/>
          </ac:spMkLst>
        </pc:spChg>
        <pc:spChg chg="add del">
          <ac:chgData name="Susan StVincent" userId="ccf782f1-21b5-45f8-b92b-d82a9eb11b9f" providerId="ADAL" clId="{E0A1BBB4-92BE-429F-8D1C-16F0D274F508}" dt="2025-08-05T22:15:26.127" v="3361" actId="26606"/>
          <ac:spMkLst>
            <pc:docMk/>
            <pc:sldMk cId="4172605744" sldId="299"/>
            <ac:spMk id="69" creationId="{B52D69C2-6C47-427C-AE60-582FE30B22A7}"/>
          </ac:spMkLst>
        </pc:spChg>
        <pc:spChg chg="add del">
          <ac:chgData name="Susan StVincent" userId="ccf782f1-21b5-45f8-b92b-d82a9eb11b9f" providerId="ADAL" clId="{E0A1BBB4-92BE-429F-8D1C-16F0D274F508}" dt="2025-08-05T22:15:26.127" v="3361" actId="26606"/>
          <ac:spMkLst>
            <pc:docMk/>
            <pc:sldMk cId="4172605744" sldId="299"/>
            <ac:spMk id="71" creationId="{E849FE61-12C4-4A06-A722-B545DE0C8A24}"/>
          </ac:spMkLst>
        </pc:spChg>
        <pc:spChg chg="add del">
          <ac:chgData name="Susan StVincent" userId="ccf782f1-21b5-45f8-b92b-d82a9eb11b9f" providerId="ADAL" clId="{E0A1BBB4-92BE-429F-8D1C-16F0D274F508}" dt="2025-08-05T22:15:26.127" v="3361" actId="26606"/>
          <ac:spMkLst>
            <pc:docMk/>
            <pc:sldMk cId="4172605744" sldId="299"/>
            <ac:spMk id="73" creationId="{7FB12D8C-572F-4417-9FE1-D691A132F69F}"/>
          </ac:spMkLst>
        </pc:spChg>
        <pc:spChg chg="add del">
          <ac:chgData name="Susan StVincent" userId="ccf782f1-21b5-45f8-b92b-d82a9eb11b9f" providerId="ADAL" clId="{E0A1BBB4-92BE-429F-8D1C-16F0D274F508}" dt="2025-08-05T22:15:31.118" v="3363" actId="26606"/>
          <ac:spMkLst>
            <pc:docMk/>
            <pc:sldMk cId="4172605744" sldId="299"/>
            <ac:spMk id="75" creationId="{7D9681AB-65CF-47E9-9FA3-7B05D6349977}"/>
          </ac:spMkLst>
        </pc:spChg>
        <pc:spChg chg="add del">
          <ac:chgData name="Susan StVincent" userId="ccf782f1-21b5-45f8-b92b-d82a9eb11b9f" providerId="ADAL" clId="{E0A1BBB4-92BE-429F-8D1C-16F0D274F508}" dt="2025-08-05T22:15:31.118" v="3363" actId="26606"/>
          <ac:spMkLst>
            <pc:docMk/>
            <pc:sldMk cId="4172605744" sldId="299"/>
            <ac:spMk id="76" creationId="{8FCA736E-BDE3-4D4D-8D87-E9AE79250CFF}"/>
          </ac:spMkLst>
        </pc:spChg>
        <pc:spChg chg="add del">
          <ac:chgData name="Susan StVincent" userId="ccf782f1-21b5-45f8-b92b-d82a9eb11b9f" providerId="ADAL" clId="{E0A1BBB4-92BE-429F-8D1C-16F0D274F508}" dt="2025-08-05T22:15:31.118" v="3363" actId="26606"/>
          <ac:spMkLst>
            <pc:docMk/>
            <pc:sldMk cId="4172605744" sldId="299"/>
            <ac:spMk id="77" creationId="{129AA25D-1E7A-4074-BF68-D55A83B81BB0}"/>
          </ac:spMkLst>
        </pc:spChg>
        <pc:spChg chg="add del">
          <ac:chgData name="Susan StVincent" userId="ccf782f1-21b5-45f8-b92b-d82a9eb11b9f" providerId="ADAL" clId="{E0A1BBB4-92BE-429F-8D1C-16F0D274F508}" dt="2025-08-05T22:15:48.078" v="3366" actId="26606"/>
          <ac:spMkLst>
            <pc:docMk/>
            <pc:sldMk cId="4172605744" sldId="299"/>
            <ac:spMk id="79" creationId="{DBAF956B-591A-4461-BB3C-79AA176B099A}"/>
          </ac:spMkLst>
        </pc:spChg>
        <pc:spChg chg="add del">
          <ac:chgData name="Susan StVincent" userId="ccf782f1-21b5-45f8-b92b-d82a9eb11b9f" providerId="ADAL" clId="{E0A1BBB4-92BE-429F-8D1C-16F0D274F508}" dt="2025-08-05T22:15:48.078" v="3366" actId="26606"/>
          <ac:spMkLst>
            <pc:docMk/>
            <pc:sldMk cId="4172605744" sldId="299"/>
            <ac:spMk id="80" creationId="{E8895FAA-0D03-43F6-9594-A8733552E281}"/>
          </ac:spMkLst>
        </pc:spChg>
        <pc:spChg chg="add del">
          <ac:chgData name="Susan StVincent" userId="ccf782f1-21b5-45f8-b92b-d82a9eb11b9f" providerId="ADAL" clId="{E0A1BBB4-92BE-429F-8D1C-16F0D274F508}" dt="2025-08-05T22:15:48.078" v="3366" actId="26606"/>
          <ac:spMkLst>
            <pc:docMk/>
            <pc:sldMk cId="4172605744" sldId="299"/>
            <ac:spMk id="81" creationId="{918FB696-BC5E-43A4-9768-4BB5278BDC9A}"/>
          </ac:spMkLst>
        </pc:spChg>
        <pc:spChg chg="add del">
          <ac:chgData name="Susan StVincent" userId="ccf782f1-21b5-45f8-b92b-d82a9eb11b9f" providerId="ADAL" clId="{E0A1BBB4-92BE-429F-8D1C-16F0D274F508}" dt="2025-08-05T22:16:24.839" v="3372" actId="26606"/>
          <ac:spMkLst>
            <pc:docMk/>
            <pc:sldMk cId="4172605744" sldId="299"/>
            <ac:spMk id="86" creationId="{7DAA46B9-B7E8-4487-B28E-C63A6EB7AA27}"/>
          </ac:spMkLst>
        </pc:spChg>
        <pc:spChg chg="add del">
          <ac:chgData name="Susan StVincent" userId="ccf782f1-21b5-45f8-b92b-d82a9eb11b9f" providerId="ADAL" clId="{E0A1BBB4-92BE-429F-8D1C-16F0D274F508}" dt="2025-08-05T22:16:24.839" v="3372" actId="26606"/>
          <ac:spMkLst>
            <pc:docMk/>
            <pc:sldMk cId="4172605744" sldId="299"/>
            <ac:spMk id="88" creationId="{C866818C-1E5F-475A-B310-3C06B555FB69}"/>
          </ac:spMkLst>
        </pc:spChg>
        <pc:spChg chg="add del">
          <ac:chgData name="Susan StVincent" userId="ccf782f1-21b5-45f8-b92b-d82a9eb11b9f" providerId="ADAL" clId="{E0A1BBB4-92BE-429F-8D1C-16F0D274F508}" dt="2025-08-05T22:16:24.839" v="3372" actId="26606"/>
          <ac:spMkLst>
            <pc:docMk/>
            <pc:sldMk cId="4172605744" sldId="299"/>
            <ac:spMk id="90" creationId="{D12AFDE8-E1ED-4A49-B8B3-4953F4B8ACB9}"/>
          </ac:spMkLst>
        </pc:spChg>
        <pc:spChg chg="add">
          <ac:chgData name="Susan StVincent" userId="ccf782f1-21b5-45f8-b92b-d82a9eb11b9f" providerId="ADAL" clId="{E0A1BBB4-92BE-429F-8D1C-16F0D274F508}" dt="2025-08-05T22:16:24.839" v="3372" actId="26606"/>
          <ac:spMkLst>
            <pc:docMk/>
            <pc:sldMk cId="4172605744" sldId="299"/>
            <ac:spMk id="95" creationId="{DBAF956B-591A-4461-BB3C-79AA176B099A}"/>
          </ac:spMkLst>
        </pc:spChg>
        <pc:spChg chg="add">
          <ac:chgData name="Susan StVincent" userId="ccf782f1-21b5-45f8-b92b-d82a9eb11b9f" providerId="ADAL" clId="{E0A1BBB4-92BE-429F-8D1C-16F0D274F508}" dt="2025-08-05T22:16:24.839" v="3372" actId="26606"/>
          <ac:spMkLst>
            <pc:docMk/>
            <pc:sldMk cId="4172605744" sldId="299"/>
            <ac:spMk id="97" creationId="{E8895FAA-0D03-43F6-9594-A8733552E281}"/>
          </ac:spMkLst>
        </pc:spChg>
        <pc:spChg chg="add">
          <ac:chgData name="Susan StVincent" userId="ccf782f1-21b5-45f8-b92b-d82a9eb11b9f" providerId="ADAL" clId="{E0A1BBB4-92BE-429F-8D1C-16F0D274F508}" dt="2025-08-05T22:16:24.839" v="3372" actId="26606"/>
          <ac:spMkLst>
            <pc:docMk/>
            <pc:sldMk cId="4172605744" sldId="299"/>
            <ac:spMk id="99" creationId="{918FB696-BC5E-43A4-9768-4BB5278BDC9A}"/>
          </ac:spMkLst>
        </pc:spChg>
        <pc:picChg chg="del">
          <ac:chgData name="Susan StVincent" userId="ccf782f1-21b5-45f8-b92b-d82a9eb11b9f" providerId="ADAL" clId="{E0A1BBB4-92BE-429F-8D1C-16F0D274F508}" dt="2025-08-05T22:08:19.266" v="3152" actId="478"/>
          <ac:picMkLst>
            <pc:docMk/>
            <pc:sldMk cId="4172605744" sldId="299"/>
            <ac:picMk id="5" creationId="{D1551B15-5243-94DC-29BA-1B47AA882C70}"/>
          </ac:picMkLst>
        </pc:picChg>
        <pc:picChg chg="add mod ord modCrop">
          <ac:chgData name="Susan StVincent" userId="ccf782f1-21b5-45f8-b92b-d82a9eb11b9f" providerId="ADAL" clId="{E0A1BBB4-92BE-429F-8D1C-16F0D274F508}" dt="2025-08-05T22:20:21.787" v="3392" actId="732"/>
          <ac:picMkLst>
            <pc:docMk/>
            <pc:sldMk cId="4172605744" sldId="299"/>
            <ac:picMk id="6" creationId="{D2B50A45-7E25-13C5-FE5F-D6059FDFA99D}"/>
          </ac:picMkLst>
        </pc:picChg>
        <pc:picChg chg="add mod ord">
          <ac:chgData name="Susan StVincent" userId="ccf782f1-21b5-45f8-b92b-d82a9eb11b9f" providerId="ADAL" clId="{E0A1BBB4-92BE-429F-8D1C-16F0D274F508}" dt="2025-08-05T22:19:50.820" v="3387" actId="1076"/>
          <ac:picMkLst>
            <pc:docMk/>
            <pc:sldMk cId="4172605744" sldId="299"/>
            <ac:picMk id="8" creationId="{F1931829-9242-842B-3C59-1320FB38FD28}"/>
          </ac:picMkLst>
        </pc:picChg>
      </pc:sldChg>
    </pc:docChg>
  </pc:docChgLst>
  <pc:docChgLst>
    <pc:chgData name="Guest User" userId="S::urn:spo:tenantanon#cfc358fd-65bf-4177-8005-e5213fc40003::" providerId="AD" clId="Web-{60570659-4825-CC48-C49F-9428F071D1D2}"/>
    <pc:docChg chg="mod modSld">
      <pc:chgData name="Guest User" userId="S::urn:spo:tenantanon#cfc358fd-65bf-4177-8005-e5213fc40003::" providerId="AD" clId="Web-{60570659-4825-CC48-C49F-9428F071D1D2}" dt="2025-07-31T18:16:12.185" v="4"/>
      <pc:docMkLst>
        <pc:docMk/>
      </pc:docMkLst>
      <pc:sldChg chg="modSp">
        <pc:chgData name="Guest User" userId="S::urn:spo:tenantanon#cfc358fd-65bf-4177-8005-e5213fc40003::" providerId="AD" clId="Web-{60570659-4825-CC48-C49F-9428F071D1D2}" dt="2025-07-31T18:15:09.418" v="3" actId="20577"/>
        <pc:sldMkLst>
          <pc:docMk/>
          <pc:sldMk cId="3942601615" sldId="285"/>
        </pc:sldMkLst>
        <pc:spChg chg="mod">
          <ac:chgData name="Guest User" userId="S::urn:spo:tenantanon#cfc358fd-65bf-4177-8005-e5213fc40003::" providerId="AD" clId="Web-{60570659-4825-CC48-C49F-9428F071D1D2}" dt="2025-07-31T18:15:09.418" v="3" actId="20577"/>
          <ac:spMkLst>
            <pc:docMk/>
            <pc:sldMk cId="3942601615" sldId="285"/>
            <ac:spMk id="3" creationId="{F4C7FFD2-78F3-2282-40FF-B71F7623DCBD}"/>
          </ac:spMkLst>
        </pc:spChg>
      </pc:sldChg>
    </pc:docChg>
  </pc:docChgLst>
  <pc:docChgLst>
    <pc:chgData name="Guest User" userId="S::urn:spo:tenantanon#cfc358fd-65bf-4177-8005-e5213fc40003::" providerId="AD" clId="Web-{4BABC3A8-3532-EBD3-23A9-F1B689743BFF}"/>
    <pc:docChg chg="addSld modSld modSection">
      <pc:chgData name="Guest User" userId="S::urn:spo:tenantanon#cfc358fd-65bf-4177-8005-e5213fc40003::" providerId="AD" clId="Web-{4BABC3A8-3532-EBD3-23A9-F1B689743BFF}" dt="2025-08-04T04:33:32.151" v="19" actId="20577"/>
      <pc:docMkLst>
        <pc:docMk/>
      </pc:docMkLst>
      <pc:sldChg chg="add">
        <pc:chgData name="Guest User" userId="S::urn:spo:tenantanon#cfc358fd-65bf-4177-8005-e5213fc40003::" providerId="AD" clId="Web-{4BABC3A8-3532-EBD3-23A9-F1B689743BFF}" dt="2025-08-04T04:25:08.925" v="0"/>
        <pc:sldMkLst>
          <pc:docMk/>
          <pc:sldMk cId="0" sldId="257"/>
        </pc:sldMkLst>
      </pc:sldChg>
      <pc:sldChg chg="add">
        <pc:chgData name="Guest User" userId="S::urn:spo:tenantanon#cfc358fd-65bf-4177-8005-e5213fc40003::" providerId="AD" clId="Web-{4BABC3A8-3532-EBD3-23A9-F1B689743BFF}" dt="2025-08-04T04:25:43.879" v="1"/>
        <pc:sldMkLst>
          <pc:docMk/>
          <pc:sldMk cId="643629926" sldId="292"/>
        </pc:sldMkLst>
      </pc:sldChg>
      <pc:sldChg chg="modSp add">
        <pc:chgData name="Guest User" userId="S::urn:spo:tenantanon#cfc358fd-65bf-4177-8005-e5213fc40003::" providerId="AD" clId="Web-{4BABC3A8-3532-EBD3-23A9-F1B689743BFF}" dt="2025-08-04T04:33:32.151" v="19" actId="20577"/>
        <pc:sldMkLst>
          <pc:docMk/>
          <pc:sldMk cId="2898877932" sldId="293"/>
        </pc:sldMkLst>
        <pc:spChg chg="mod">
          <ac:chgData name="Guest User" userId="S::urn:spo:tenantanon#cfc358fd-65bf-4177-8005-e5213fc40003::" providerId="AD" clId="Web-{4BABC3A8-3532-EBD3-23A9-F1B689743BFF}" dt="2025-08-04T04:33:32.151" v="19" actId="20577"/>
          <ac:spMkLst>
            <pc:docMk/>
            <pc:sldMk cId="2898877932" sldId="293"/>
            <ac:spMk id="40" creationId="{00000000-0000-0000-0000-000000000000}"/>
          </ac:spMkLst>
        </pc:spChg>
      </pc:sldChg>
      <pc:sldChg chg="add">
        <pc:chgData name="Guest User" userId="S::urn:spo:tenantanon#cfc358fd-65bf-4177-8005-e5213fc40003::" providerId="AD" clId="Web-{4BABC3A8-3532-EBD3-23A9-F1B689743BFF}" dt="2025-08-04T04:27:23.808" v="3"/>
        <pc:sldMkLst>
          <pc:docMk/>
          <pc:sldMk cId="0" sldId="294"/>
        </pc:sldMkLst>
      </pc:sldChg>
    </pc:docChg>
  </pc:docChgLst>
  <pc:docChgLst>
    <pc:chgData name="Guest User" userId="S::urn:spo:tenantanon#cfc358fd-65bf-4177-8005-e5213fc40003::" providerId="AD" clId="Web-{E19BC146-B131-D8D3-9D9E-7125D7F2F42A}"/>
    <pc:docChg chg="addSld delSld modSld modSection">
      <pc:chgData name="Guest User" userId="S::urn:spo:tenantanon#cfc358fd-65bf-4177-8005-e5213fc40003::" providerId="AD" clId="Web-{E19BC146-B131-D8D3-9D9E-7125D7F2F42A}" dt="2025-08-04T03:33:09.869" v="493"/>
      <pc:docMkLst>
        <pc:docMk/>
      </pc:docMkLst>
      <pc:sldChg chg="addSp delSp modSp mod setBg setClrOvrMap">
        <pc:chgData name="Guest User" userId="S::urn:spo:tenantanon#cfc358fd-65bf-4177-8005-e5213fc40003::" providerId="AD" clId="Web-{E19BC146-B131-D8D3-9D9E-7125D7F2F42A}" dt="2025-08-04T03:04:08.918" v="405" actId="20577"/>
        <pc:sldMkLst>
          <pc:docMk/>
          <pc:sldMk cId="1898294749" sldId="267"/>
        </pc:sldMkLst>
        <pc:spChg chg="mod">
          <ac:chgData name="Guest User" userId="S::urn:spo:tenantanon#cfc358fd-65bf-4177-8005-e5213fc40003::" providerId="AD" clId="Web-{E19BC146-B131-D8D3-9D9E-7125D7F2F42A}" dt="2025-08-04T03:01:40.836" v="389"/>
          <ac:spMkLst>
            <pc:docMk/>
            <pc:sldMk cId="1898294749" sldId="267"/>
            <ac:spMk id="2" creationId="{0031253E-07D0-8E52-9512-C2CE3B9E3E65}"/>
          </ac:spMkLst>
        </pc:spChg>
        <pc:spChg chg="mod ord">
          <ac:chgData name="Guest User" userId="S::urn:spo:tenantanon#cfc358fd-65bf-4177-8005-e5213fc40003::" providerId="AD" clId="Web-{E19BC146-B131-D8D3-9D9E-7125D7F2F42A}" dt="2025-08-04T03:04:08.918" v="405" actId="20577"/>
          <ac:spMkLst>
            <pc:docMk/>
            <pc:sldMk cId="1898294749" sldId="267"/>
            <ac:spMk id="3" creationId="{4D3BA32F-ADCC-E82C-3B03-9D43888986DB}"/>
          </ac:spMkLst>
        </pc:spChg>
        <pc:spChg chg="add del">
          <ac:chgData name="Guest User" userId="S::urn:spo:tenantanon#cfc358fd-65bf-4177-8005-e5213fc40003::" providerId="AD" clId="Web-{E19BC146-B131-D8D3-9D9E-7125D7F2F42A}" dt="2025-08-04T03:01:40.836" v="389"/>
          <ac:spMkLst>
            <pc:docMk/>
            <pc:sldMk cId="1898294749" sldId="267"/>
            <ac:spMk id="9" creationId="{C8A3C342-1D03-412F-8DD3-BF519E8E0AE9}"/>
          </ac:spMkLst>
        </pc:spChg>
        <pc:spChg chg="add del">
          <ac:chgData name="Guest User" userId="S::urn:spo:tenantanon#cfc358fd-65bf-4177-8005-e5213fc40003::" providerId="AD" clId="Web-{E19BC146-B131-D8D3-9D9E-7125D7F2F42A}" dt="2025-08-04T03:01:40.836" v="389"/>
          <ac:spMkLst>
            <pc:docMk/>
            <pc:sldMk cId="1898294749" sldId="267"/>
            <ac:spMk id="11" creationId="{81CC9B02-E087-4350-AEBD-2C3CF001AF01}"/>
          </ac:spMkLst>
        </pc:spChg>
        <pc:spChg chg="add del">
          <ac:chgData name="Guest User" userId="S::urn:spo:tenantanon#cfc358fd-65bf-4177-8005-e5213fc40003::" providerId="AD" clId="Web-{E19BC146-B131-D8D3-9D9E-7125D7F2F42A}" dt="2025-08-04T03:01:40.836" v="389"/>
          <ac:spMkLst>
            <pc:docMk/>
            <pc:sldMk cId="1898294749" sldId="267"/>
            <ac:spMk id="13" creationId="{AC3BF0FA-36FA-4CE9-840E-F7C3A8F168B5}"/>
          </ac:spMkLst>
        </pc:spChg>
        <pc:spChg chg="add del">
          <ac:chgData name="Guest User" userId="S::urn:spo:tenantanon#cfc358fd-65bf-4177-8005-e5213fc40003::" providerId="AD" clId="Web-{E19BC146-B131-D8D3-9D9E-7125D7F2F42A}" dt="2025-08-04T03:01:40.836" v="389"/>
          <ac:spMkLst>
            <pc:docMk/>
            <pc:sldMk cId="1898294749" sldId="267"/>
            <ac:spMk id="15" creationId="{D6F18ACE-6E82-4ADC-8A2F-A1771B309B16}"/>
          </ac:spMkLst>
        </pc:spChg>
        <pc:spChg chg="add del">
          <ac:chgData name="Guest User" userId="S::urn:spo:tenantanon#cfc358fd-65bf-4177-8005-e5213fc40003::" providerId="AD" clId="Web-{E19BC146-B131-D8D3-9D9E-7125D7F2F42A}" dt="2025-08-04T03:01:40.789" v="388"/>
          <ac:spMkLst>
            <pc:docMk/>
            <pc:sldMk cId="1898294749" sldId="267"/>
            <ac:spMk id="20" creationId="{0D187C4E-14B9-4504-B200-5127823FA78C}"/>
          </ac:spMkLst>
        </pc:spChg>
        <pc:spChg chg="add">
          <ac:chgData name="Guest User" userId="S::urn:spo:tenantanon#cfc358fd-65bf-4177-8005-e5213fc40003::" providerId="AD" clId="Web-{E19BC146-B131-D8D3-9D9E-7125D7F2F42A}" dt="2025-08-04T03:01:40.836" v="389"/>
          <ac:spMkLst>
            <pc:docMk/>
            <pc:sldMk cId="1898294749" sldId="267"/>
            <ac:spMk id="22" creationId="{81CC9B02-E087-4350-AEBD-2C3CF001AF01}"/>
          </ac:spMkLst>
        </pc:spChg>
        <pc:spChg chg="add">
          <ac:chgData name="Guest User" userId="S::urn:spo:tenantanon#cfc358fd-65bf-4177-8005-e5213fc40003::" providerId="AD" clId="Web-{E19BC146-B131-D8D3-9D9E-7125D7F2F42A}" dt="2025-08-04T03:01:40.836" v="389"/>
          <ac:spMkLst>
            <pc:docMk/>
            <pc:sldMk cId="1898294749" sldId="267"/>
            <ac:spMk id="23" creationId="{C8A3C342-1D03-412F-8DD3-BF519E8E0AE9}"/>
          </ac:spMkLst>
        </pc:spChg>
        <pc:spChg chg="add">
          <ac:chgData name="Guest User" userId="S::urn:spo:tenantanon#cfc358fd-65bf-4177-8005-e5213fc40003::" providerId="AD" clId="Web-{E19BC146-B131-D8D3-9D9E-7125D7F2F42A}" dt="2025-08-04T03:01:40.836" v="389"/>
          <ac:spMkLst>
            <pc:docMk/>
            <pc:sldMk cId="1898294749" sldId="267"/>
            <ac:spMk id="24" creationId="{D6F18ACE-6E82-4ADC-8A2F-A1771B309B16}"/>
          </ac:spMkLst>
        </pc:spChg>
        <pc:picChg chg="add mod">
          <ac:chgData name="Guest User" userId="S::urn:spo:tenantanon#cfc358fd-65bf-4177-8005-e5213fc40003::" providerId="AD" clId="Web-{E19BC146-B131-D8D3-9D9E-7125D7F2F42A}" dt="2025-08-04T03:01:40.836" v="389"/>
          <ac:picMkLst>
            <pc:docMk/>
            <pc:sldMk cId="1898294749" sldId="267"/>
            <ac:picMk id="4" creationId="{8C3A3A34-0479-A674-3052-209397266B1C}"/>
          </ac:picMkLst>
        </pc:picChg>
      </pc:sldChg>
      <pc:sldChg chg="addSp delSp modSp mod setBg">
        <pc:chgData name="Guest User" userId="S::urn:spo:tenantanon#cfc358fd-65bf-4177-8005-e5213fc40003::" providerId="AD" clId="Web-{E19BC146-B131-D8D3-9D9E-7125D7F2F42A}" dt="2025-08-04T03:04:22.027" v="407" actId="20577"/>
        <pc:sldMkLst>
          <pc:docMk/>
          <pc:sldMk cId="3622619981" sldId="268"/>
        </pc:sldMkLst>
        <pc:spChg chg="mod">
          <ac:chgData name="Guest User" userId="S::urn:spo:tenantanon#cfc358fd-65bf-4177-8005-e5213fc40003::" providerId="AD" clId="Web-{E19BC146-B131-D8D3-9D9E-7125D7F2F42A}" dt="2025-08-04T03:00:30.756" v="386"/>
          <ac:spMkLst>
            <pc:docMk/>
            <pc:sldMk cId="3622619981" sldId="268"/>
            <ac:spMk id="2" creationId="{B1903B42-CF5B-0AFD-C6A7-D9001B710320}"/>
          </ac:spMkLst>
        </pc:spChg>
        <pc:spChg chg="mod ord">
          <ac:chgData name="Guest User" userId="S::urn:spo:tenantanon#cfc358fd-65bf-4177-8005-e5213fc40003::" providerId="AD" clId="Web-{E19BC146-B131-D8D3-9D9E-7125D7F2F42A}" dt="2025-08-04T03:04:22.027" v="407" actId="20577"/>
          <ac:spMkLst>
            <pc:docMk/>
            <pc:sldMk cId="3622619981" sldId="268"/>
            <ac:spMk id="3" creationId="{F347CFD9-AE85-435C-7C68-D2F4F62FC7D5}"/>
          </ac:spMkLst>
        </pc:spChg>
        <pc:spChg chg="add del">
          <ac:chgData name="Guest User" userId="S::urn:spo:tenantanon#cfc358fd-65bf-4177-8005-e5213fc40003::" providerId="AD" clId="Web-{E19BC146-B131-D8D3-9D9E-7125D7F2F42A}" dt="2025-08-04T03:00:30.709" v="385"/>
          <ac:spMkLst>
            <pc:docMk/>
            <pc:sldMk cId="3622619981" sldId="268"/>
            <ac:spMk id="6" creationId="{0D187C4E-14B9-4504-B200-5127823FA78C}"/>
          </ac:spMkLst>
        </pc:spChg>
        <pc:spChg chg="add">
          <ac:chgData name="Guest User" userId="S::urn:spo:tenantanon#cfc358fd-65bf-4177-8005-e5213fc40003::" providerId="AD" clId="Web-{E19BC146-B131-D8D3-9D9E-7125D7F2F42A}" dt="2025-08-04T03:00:30.756" v="386"/>
          <ac:spMkLst>
            <pc:docMk/>
            <pc:sldMk cId="3622619981" sldId="268"/>
            <ac:spMk id="8" creationId="{C8A3C342-1D03-412F-8DD3-BF519E8E0AE9}"/>
          </ac:spMkLst>
        </pc:spChg>
        <pc:spChg chg="add del">
          <ac:chgData name="Guest User" userId="S::urn:spo:tenantanon#cfc358fd-65bf-4177-8005-e5213fc40003::" providerId="AD" clId="Web-{E19BC146-B131-D8D3-9D9E-7125D7F2F42A}" dt="2025-08-04T03:00:16.177" v="381"/>
          <ac:spMkLst>
            <pc:docMk/>
            <pc:sldMk cId="3622619981" sldId="268"/>
            <ac:spMk id="9" creationId="{C8A3C342-1D03-412F-8DD3-BF519E8E0AE9}"/>
          </ac:spMkLst>
        </pc:spChg>
        <pc:spChg chg="add">
          <ac:chgData name="Guest User" userId="S::urn:spo:tenantanon#cfc358fd-65bf-4177-8005-e5213fc40003::" providerId="AD" clId="Web-{E19BC146-B131-D8D3-9D9E-7125D7F2F42A}" dt="2025-08-04T03:00:30.756" v="386"/>
          <ac:spMkLst>
            <pc:docMk/>
            <pc:sldMk cId="3622619981" sldId="268"/>
            <ac:spMk id="10" creationId="{81CC9B02-E087-4350-AEBD-2C3CF001AF01}"/>
          </ac:spMkLst>
        </pc:spChg>
        <pc:spChg chg="add del">
          <ac:chgData name="Guest User" userId="S::urn:spo:tenantanon#cfc358fd-65bf-4177-8005-e5213fc40003::" providerId="AD" clId="Web-{E19BC146-B131-D8D3-9D9E-7125D7F2F42A}" dt="2025-08-04T03:00:16.177" v="381"/>
          <ac:spMkLst>
            <pc:docMk/>
            <pc:sldMk cId="3622619981" sldId="268"/>
            <ac:spMk id="11" creationId="{81CC9B02-E087-4350-AEBD-2C3CF001AF01}"/>
          </ac:spMkLst>
        </pc:spChg>
        <pc:spChg chg="add">
          <ac:chgData name="Guest User" userId="S::urn:spo:tenantanon#cfc358fd-65bf-4177-8005-e5213fc40003::" providerId="AD" clId="Web-{E19BC146-B131-D8D3-9D9E-7125D7F2F42A}" dt="2025-08-04T03:00:30.756" v="386"/>
          <ac:spMkLst>
            <pc:docMk/>
            <pc:sldMk cId="3622619981" sldId="268"/>
            <ac:spMk id="12" creationId="{D6F18ACE-6E82-4ADC-8A2F-A1771B309B16}"/>
          </ac:spMkLst>
        </pc:spChg>
        <pc:spChg chg="add del">
          <ac:chgData name="Guest User" userId="S::urn:spo:tenantanon#cfc358fd-65bf-4177-8005-e5213fc40003::" providerId="AD" clId="Web-{E19BC146-B131-D8D3-9D9E-7125D7F2F42A}" dt="2025-08-04T03:00:16.177" v="381"/>
          <ac:spMkLst>
            <pc:docMk/>
            <pc:sldMk cId="3622619981" sldId="268"/>
            <ac:spMk id="13" creationId="{D6F18ACE-6E82-4ADC-8A2F-A1771B309B16}"/>
          </ac:spMkLst>
        </pc:spChg>
        <pc:picChg chg="add mod">
          <ac:chgData name="Guest User" userId="S::urn:spo:tenantanon#cfc358fd-65bf-4177-8005-e5213fc40003::" providerId="AD" clId="Web-{E19BC146-B131-D8D3-9D9E-7125D7F2F42A}" dt="2025-08-04T03:00:30.756" v="386"/>
          <ac:picMkLst>
            <pc:docMk/>
            <pc:sldMk cId="3622619981" sldId="268"/>
            <ac:picMk id="4" creationId="{E6C1B9CF-E6E0-7E05-141D-157CFF93A3BD}"/>
          </ac:picMkLst>
        </pc:picChg>
      </pc:sldChg>
      <pc:sldChg chg="addSp modSp del mod setBg">
        <pc:chgData name="Guest User" userId="S::urn:spo:tenantanon#cfc358fd-65bf-4177-8005-e5213fc40003::" providerId="AD" clId="Web-{E19BC146-B131-D8D3-9D9E-7125D7F2F42A}" dt="2025-08-04T02:22:42.191" v="83"/>
        <pc:sldMkLst>
          <pc:docMk/>
          <pc:sldMk cId="1018947834" sldId="271"/>
        </pc:sldMkLst>
        <pc:spChg chg="mod">
          <ac:chgData name="Guest User" userId="S::urn:spo:tenantanon#cfc358fd-65bf-4177-8005-e5213fc40003::" providerId="AD" clId="Web-{E19BC146-B131-D8D3-9D9E-7125D7F2F42A}" dt="2025-08-04T02:20:37.546" v="55"/>
          <ac:spMkLst>
            <pc:docMk/>
            <pc:sldMk cId="1018947834" sldId="271"/>
            <ac:spMk id="2" creationId="{5FAC8E97-C148-EB70-80AB-CF25A8E31E39}"/>
          </ac:spMkLst>
        </pc:spChg>
        <pc:spChg chg="mod">
          <ac:chgData name="Guest User" userId="S::urn:spo:tenantanon#cfc358fd-65bf-4177-8005-e5213fc40003::" providerId="AD" clId="Web-{E19BC146-B131-D8D3-9D9E-7125D7F2F42A}" dt="2025-08-04T02:20:37.546" v="55"/>
          <ac:spMkLst>
            <pc:docMk/>
            <pc:sldMk cId="1018947834" sldId="271"/>
            <ac:spMk id="3" creationId="{6279232A-B0BF-3B11-C454-DCECCA2E1C97}"/>
          </ac:spMkLst>
        </pc:spChg>
        <pc:spChg chg="add">
          <ac:chgData name="Guest User" userId="S::urn:spo:tenantanon#cfc358fd-65bf-4177-8005-e5213fc40003::" providerId="AD" clId="Web-{E19BC146-B131-D8D3-9D9E-7125D7F2F42A}" dt="2025-08-04T02:20:37.546" v="55"/>
          <ac:spMkLst>
            <pc:docMk/>
            <pc:sldMk cId="1018947834" sldId="271"/>
            <ac:spMk id="8" creationId="{0D9B8FD4-CDEB-4EB4-B4DE-C89E11938958}"/>
          </ac:spMkLst>
        </pc:spChg>
        <pc:spChg chg="add">
          <ac:chgData name="Guest User" userId="S::urn:spo:tenantanon#cfc358fd-65bf-4177-8005-e5213fc40003::" providerId="AD" clId="Web-{E19BC146-B131-D8D3-9D9E-7125D7F2F42A}" dt="2025-08-04T02:20:37.546" v="55"/>
          <ac:spMkLst>
            <pc:docMk/>
            <pc:sldMk cId="1018947834" sldId="271"/>
            <ac:spMk id="10" creationId="{5A2E3D1D-9E9F-4739-BA14-D4D7FA9FBDD1}"/>
          </ac:spMkLst>
        </pc:spChg>
        <pc:spChg chg="add">
          <ac:chgData name="Guest User" userId="S::urn:spo:tenantanon#cfc358fd-65bf-4177-8005-e5213fc40003::" providerId="AD" clId="Web-{E19BC146-B131-D8D3-9D9E-7125D7F2F42A}" dt="2025-08-04T02:20:37.546" v="55"/>
          <ac:spMkLst>
            <pc:docMk/>
            <pc:sldMk cId="1018947834" sldId="271"/>
            <ac:spMk id="12" creationId="{1FFB365B-E9DC-4859-B8AB-CB83EEBE4E28}"/>
          </ac:spMkLst>
        </pc:spChg>
        <pc:spChg chg="add">
          <ac:chgData name="Guest User" userId="S::urn:spo:tenantanon#cfc358fd-65bf-4177-8005-e5213fc40003::" providerId="AD" clId="Web-{E19BC146-B131-D8D3-9D9E-7125D7F2F42A}" dt="2025-08-04T02:20:37.546" v="55"/>
          <ac:spMkLst>
            <pc:docMk/>
            <pc:sldMk cId="1018947834" sldId="271"/>
            <ac:spMk id="14" creationId="{8ADAB9C8-EB37-4914-A699-C716FC8FE4FE}"/>
          </ac:spMkLst>
        </pc:spChg>
      </pc:sldChg>
      <pc:sldChg chg="addSp delSp modSp mod setBg setClrOvrMap">
        <pc:chgData name="Guest User" userId="S::urn:spo:tenantanon#cfc358fd-65bf-4177-8005-e5213fc40003::" providerId="AD" clId="Web-{E19BC146-B131-D8D3-9D9E-7125D7F2F42A}" dt="2025-08-04T03:12:04.089" v="462" actId="20577"/>
        <pc:sldMkLst>
          <pc:docMk/>
          <pc:sldMk cId="2500120160" sldId="272"/>
        </pc:sldMkLst>
        <pc:spChg chg="mod ord">
          <ac:chgData name="Guest User" userId="S::urn:spo:tenantanon#cfc358fd-65bf-4177-8005-e5213fc40003::" providerId="AD" clId="Web-{E19BC146-B131-D8D3-9D9E-7125D7F2F42A}" dt="2025-08-04T03:11:42.104" v="458"/>
          <ac:spMkLst>
            <pc:docMk/>
            <pc:sldMk cId="2500120160" sldId="272"/>
            <ac:spMk id="2" creationId="{B165C606-69CF-2DA9-4D00-BB151CA5E1EF}"/>
          </ac:spMkLst>
        </pc:spChg>
        <pc:spChg chg="mod">
          <ac:chgData name="Guest User" userId="S::urn:spo:tenantanon#cfc358fd-65bf-4177-8005-e5213fc40003::" providerId="AD" clId="Web-{E19BC146-B131-D8D3-9D9E-7125D7F2F42A}" dt="2025-08-04T03:12:04.089" v="462" actId="20577"/>
          <ac:spMkLst>
            <pc:docMk/>
            <pc:sldMk cId="2500120160" sldId="272"/>
            <ac:spMk id="3" creationId="{3C924929-405D-2905-1B2E-7BF160465715}"/>
          </ac:spMkLst>
        </pc:spChg>
        <pc:spChg chg="add">
          <ac:chgData name="Guest User" userId="S::urn:spo:tenantanon#cfc358fd-65bf-4177-8005-e5213fc40003::" providerId="AD" clId="Web-{E19BC146-B131-D8D3-9D9E-7125D7F2F42A}" dt="2025-08-04T02:23:49.161" v="87"/>
          <ac:spMkLst>
            <pc:docMk/>
            <pc:sldMk cId="2500120160" sldId="272"/>
            <ac:spMk id="12" creationId="{4FA533C5-33E3-4611-AF9F-72811D8B26A6}"/>
          </ac:spMkLst>
        </pc:spChg>
        <pc:spChg chg="add del">
          <ac:chgData name="Guest User" userId="S::urn:spo:tenantanon#cfc358fd-65bf-4177-8005-e5213fc40003::" providerId="AD" clId="Web-{E19BC146-B131-D8D3-9D9E-7125D7F2F42A}" dt="2025-08-04T02:32:13.846" v="223"/>
          <ac:spMkLst>
            <pc:docMk/>
            <pc:sldMk cId="2500120160" sldId="272"/>
            <ac:spMk id="18" creationId="{87F0FDC4-AD8C-47D9-9131-623C98ADB0AE}"/>
          </ac:spMkLst>
        </pc:spChg>
        <pc:spChg chg="add del">
          <ac:chgData name="Guest User" userId="S::urn:spo:tenantanon#cfc358fd-65bf-4177-8005-e5213fc40003::" providerId="AD" clId="Web-{E19BC146-B131-D8D3-9D9E-7125D7F2F42A}" dt="2025-08-04T02:32:13.846" v="223"/>
          <ac:spMkLst>
            <pc:docMk/>
            <pc:sldMk cId="2500120160" sldId="272"/>
            <ac:spMk id="20" creationId="{DE27238C-8EAF-4098-86E6-7723B7DAE601}"/>
          </ac:spMkLst>
        </pc:spChg>
        <pc:spChg chg="add del">
          <ac:chgData name="Guest User" userId="S::urn:spo:tenantanon#cfc358fd-65bf-4177-8005-e5213fc40003::" providerId="AD" clId="Web-{E19BC146-B131-D8D3-9D9E-7125D7F2F42A}" dt="2025-08-04T02:32:13.846" v="223"/>
          <ac:spMkLst>
            <pc:docMk/>
            <pc:sldMk cId="2500120160" sldId="272"/>
            <ac:spMk id="22" creationId="{992F97B1-1891-4FCC-9E5F-BA97EDB48F89}"/>
          </ac:spMkLst>
        </pc:spChg>
        <pc:spChg chg="add del">
          <ac:chgData name="Guest User" userId="S::urn:spo:tenantanon#cfc358fd-65bf-4177-8005-e5213fc40003::" providerId="AD" clId="Web-{E19BC146-B131-D8D3-9D9E-7125D7F2F42A}" dt="2025-08-04T02:32:13.846" v="223"/>
          <ac:spMkLst>
            <pc:docMk/>
            <pc:sldMk cId="2500120160" sldId="272"/>
            <ac:spMk id="24" creationId="{78C6C821-FEE1-4EB6-9590-C021440C77DE}"/>
          </ac:spMkLst>
        </pc:spChg>
        <pc:spChg chg="add del">
          <ac:chgData name="Guest User" userId="S::urn:spo:tenantanon#cfc358fd-65bf-4177-8005-e5213fc40003::" providerId="AD" clId="Web-{E19BC146-B131-D8D3-9D9E-7125D7F2F42A}" dt="2025-08-04T02:32:13.846" v="223"/>
          <ac:spMkLst>
            <pc:docMk/>
            <pc:sldMk cId="2500120160" sldId="272"/>
            <ac:spMk id="26" creationId="{B61A74B3-E247-44D4-8C48-FAE8E2056401}"/>
          </ac:spMkLst>
        </pc:spChg>
        <pc:spChg chg="add del">
          <ac:chgData name="Guest User" userId="S::urn:spo:tenantanon#cfc358fd-65bf-4177-8005-e5213fc40003::" providerId="AD" clId="Web-{E19BC146-B131-D8D3-9D9E-7125D7F2F42A}" dt="2025-08-04T03:09:32.647" v="447"/>
          <ac:spMkLst>
            <pc:docMk/>
            <pc:sldMk cId="2500120160" sldId="272"/>
            <ac:spMk id="31" creationId="{74CD14DB-BB81-479F-A1FC-1C75640E9F84}"/>
          </ac:spMkLst>
        </pc:spChg>
        <pc:spChg chg="add del">
          <ac:chgData name="Guest User" userId="S::urn:spo:tenantanon#cfc358fd-65bf-4177-8005-e5213fc40003::" providerId="AD" clId="Web-{E19BC146-B131-D8D3-9D9E-7125D7F2F42A}" dt="2025-08-04T03:09:32.647" v="447"/>
          <ac:spMkLst>
            <pc:docMk/>
            <pc:sldMk cId="2500120160" sldId="272"/>
            <ac:spMk id="33" creationId="{C943A91B-7CA7-4592-A975-73B1BF8C4C74}"/>
          </ac:spMkLst>
        </pc:spChg>
        <pc:spChg chg="add del">
          <ac:chgData name="Guest User" userId="S::urn:spo:tenantanon#cfc358fd-65bf-4177-8005-e5213fc40003::" providerId="AD" clId="Web-{E19BC146-B131-D8D3-9D9E-7125D7F2F42A}" dt="2025-08-04T03:09:32.647" v="447"/>
          <ac:spMkLst>
            <pc:docMk/>
            <pc:sldMk cId="2500120160" sldId="272"/>
            <ac:spMk id="35" creationId="{EC471314-E46A-414B-8D91-74880E84F187}"/>
          </ac:spMkLst>
        </pc:spChg>
        <pc:spChg chg="add del">
          <ac:chgData name="Guest User" userId="S::urn:spo:tenantanon#cfc358fd-65bf-4177-8005-e5213fc40003::" providerId="AD" clId="Web-{E19BC146-B131-D8D3-9D9E-7125D7F2F42A}" dt="2025-08-04T03:09:32.647" v="447"/>
          <ac:spMkLst>
            <pc:docMk/>
            <pc:sldMk cId="2500120160" sldId="272"/>
            <ac:spMk id="37" creationId="{6A681326-1C9D-44A3-A627-3871BDAE4127}"/>
          </ac:spMkLst>
        </pc:spChg>
        <pc:spChg chg="add del">
          <ac:chgData name="Guest User" userId="S::urn:spo:tenantanon#cfc358fd-65bf-4177-8005-e5213fc40003::" providerId="AD" clId="Web-{E19BC146-B131-D8D3-9D9E-7125D7F2F42A}" dt="2025-08-04T03:09:32.585" v="446"/>
          <ac:spMkLst>
            <pc:docMk/>
            <pc:sldMk cId="2500120160" sldId="272"/>
            <ac:spMk id="46" creationId="{4FA533C5-33E3-4611-AF9F-72811D8B26A6}"/>
          </ac:spMkLst>
        </pc:spChg>
        <pc:spChg chg="add del">
          <ac:chgData name="Guest User" userId="S::urn:spo:tenantanon#cfc358fd-65bf-4177-8005-e5213fc40003::" providerId="AD" clId="Web-{E19BC146-B131-D8D3-9D9E-7125D7F2F42A}" dt="2025-08-04T03:10:26.290" v="448"/>
          <ac:spMkLst>
            <pc:docMk/>
            <pc:sldMk cId="2500120160" sldId="272"/>
            <ac:spMk id="47" creationId="{989BE678-777B-482A-A616-FEDC47B162E5}"/>
          </ac:spMkLst>
        </pc:spChg>
        <pc:spChg chg="add del">
          <ac:chgData name="Guest User" userId="S::urn:spo:tenantanon#cfc358fd-65bf-4177-8005-e5213fc40003::" providerId="AD" clId="Web-{E19BC146-B131-D8D3-9D9E-7125D7F2F42A}" dt="2025-08-04T03:09:32.585" v="446"/>
          <ac:spMkLst>
            <pc:docMk/>
            <pc:sldMk cId="2500120160" sldId="272"/>
            <ac:spMk id="52" creationId="{87F0FDC4-AD8C-47D9-9131-623C98ADB0AE}"/>
          </ac:spMkLst>
        </pc:spChg>
        <pc:spChg chg="add del">
          <ac:chgData name="Guest User" userId="S::urn:spo:tenantanon#cfc358fd-65bf-4177-8005-e5213fc40003::" providerId="AD" clId="Web-{E19BC146-B131-D8D3-9D9E-7125D7F2F42A}" dt="2025-08-04T03:10:26.290" v="448"/>
          <ac:spMkLst>
            <pc:docMk/>
            <pc:sldMk cId="2500120160" sldId="272"/>
            <ac:spMk id="53" creationId="{D28BE0C3-2102-4820-B88B-A448B1840D14}"/>
          </ac:spMkLst>
        </pc:spChg>
        <pc:spChg chg="add del">
          <ac:chgData name="Guest User" userId="S::urn:spo:tenantanon#cfc358fd-65bf-4177-8005-e5213fc40003::" providerId="AD" clId="Web-{E19BC146-B131-D8D3-9D9E-7125D7F2F42A}" dt="2025-08-04T03:10:26.290" v="448"/>
          <ac:spMkLst>
            <pc:docMk/>
            <pc:sldMk cId="2500120160" sldId="272"/>
            <ac:spMk id="55" creationId="{C885E190-58DD-42DD-A4A8-401E15C92A52}"/>
          </ac:spMkLst>
        </pc:spChg>
        <pc:spChg chg="add del">
          <ac:chgData name="Guest User" userId="S::urn:spo:tenantanon#cfc358fd-65bf-4177-8005-e5213fc40003::" providerId="AD" clId="Web-{E19BC146-B131-D8D3-9D9E-7125D7F2F42A}" dt="2025-08-04T03:09:32.585" v="446"/>
          <ac:spMkLst>
            <pc:docMk/>
            <pc:sldMk cId="2500120160" sldId="272"/>
            <ac:spMk id="56" creationId="{992F97B1-1891-4FCC-9E5F-BA97EDB48F89}"/>
          </ac:spMkLst>
        </pc:spChg>
        <pc:spChg chg="add del">
          <ac:chgData name="Guest User" userId="S::urn:spo:tenantanon#cfc358fd-65bf-4177-8005-e5213fc40003::" providerId="AD" clId="Web-{E19BC146-B131-D8D3-9D9E-7125D7F2F42A}" dt="2025-08-04T03:09:32.585" v="446"/>
          <ac:spMkLst>
            <pc:docMk/>
            <pc:sldMk cId="2500120160" sldId="272"/>
            <ac:spMk id="58" creationId="{78C6C821-FEE1-4EB6-9590-C021440C77DE}"/>
          </ac:spMkLst>
        </pc:spChg>
        <pc:spChg chg="add del">
          <ac:chgData name="Guest User" userId="S::urn:spo:tenantanon#cfc358fd-65bf-4177-8005-e5213fc40003::" providerId="AD" clId="Web-{E19BC146-B131-D8D3-9D9E-7125D7F2F42A}" dt="2025-08-04T03:09:32.585" v="446"/>
          <ac:spMkLst>
            <pc:docMk/>
            <pc:sldMk cId="2500120160" sldId="272"/>
            <ac:spMk id="60" creationId="{B61A74B3-E247-44D4-8C48-FAE8E2056401}"/>
          </ac:spMkLst>
        </pc:spChg>
        <pc:spChg chg="add del">
          <ac:chgData name="Guest User" userId="S::urn:spo:tenantanon#cfc358fd-65bf-4177-8005-e5213fc40003::" providerId="AD" clId="Web-{E19BC146-B131-D8D3-9D9E-7125D7F2F42A}" dt="2025-08-04T03:11:12.322" v="453"/>
          <ac:spMkLst>
            <pc:docMk/>
            <pc:sldMk cId="2500120160" sldId="272"/>
            <ac:spMk id="64" creationId="{989BE678-777B-482A-A616-FEDC47B162E5}"/>
          </ac:spMkLst>
        </pc:spChg>
        <pc:spChg chg="add del">
          <ac:chgData name="Guest User" userId="S::urn:spo:tenantanon#cfc358fd-65bf-4177-8005-e5213fc40003::" providerId="AD" clId="Web-{E19BC146-B131-D8D3-9D9E-7125D7F2F42A}" dt="2025-08-04T03:11:12.322" v="453"/>
          <ac:spMkLst>
            <pc:docMk/>
            <pc:sldMk cId="2500120160" sldId="272"/>
            <ac:spMk id="70" creationId="{D28BE0C3-2102-4820-B88B-A448B1840D14}"/>
          </ac:spMkLst>
        </pc:spChg>
        <pc:spChg chg="add del">
          <ac:chgData name="Guest User" userId="S::urn:spo:tenantanon#cfc358fd-65bf-4177-8005-e5213fc40003::" providerId="AD" clId="Web-{E19BC146-B131-D8D3-9D9E-7125D7F2F42A}" dt="2025-08-04T03:11:12.322" v="453"/>
          <ac:spMkLst>
            <pc:docMk/>
            <pc:sldMk cId="2500120160" sldId="272"/>
            <ac:spMk id="72" creationId="{E4F17063-EDA4-417B-946F-BA357F3B390D}"/>
          </ac:spMkLst>
        </pc:spChg>
        <pc:spChg chg="add del">
          <ac:chgData name="Guest User" userId="S::urn:spo:tenantanon#cfc358fd-65bf-4177-8005-e5213fc40003::" providerId="AD" clId="Web-{E19BC146-B131-D8D3-9D9E-7125D7F2F42A}" dt="2025-08-04T03:11:12.322" v="453"/>
          <ac:spMkLst>
            <pc:docMk/>
            <pc:sldMk cId="2500120160" sldId="272"/>
            <ac:spMk id="74" creationId="{D36F3EEA-55D4-4677-80E7-92D00B8F343B}"/>
          </ac:spMkLst>
        </pc:spChg>
        <pc:spChg chg="add del">
          <ac:chgData name="Guest User" userId="S::urn:spo:tenantanon#cfc358fd-65bf-4177-8005-e5213fc40003::" providerId="AD" clId="Web-{E19BC146-B131-D8D3-9D9E-7125D7F2F42A}" dt="2025-08-04T03:11:12.291" v="452"/>
          <ac:spMkLst>
            <pc:docMk/>
            <pc:sldMk cId="2500120160" sldId="272"/>
            <ac:spMk id="83" creationId="{989BE678-777B-482A-A616-FEDC47B162E5}"/>
          </ac:spMkLst>
        </pc:spChg>
        <pc:spChg chg="add del">
          <ac:chgData name="Guest User" userId="S::urn:spo:tenantanon#cfc358fd-65bf-4177-8005-e5213fc40003::" providerId="AD" clId="Web-{E19BC146-B131-D8D3-9D9E-7125D7F2F42A}" dt="2025-08-04T03:11:12.291" v="452"/>
          <ac:spMkLst>
            <pc:docMk/>
            <pc:sldMk cId="2500120160" sldId="272"/>
            <ac:spMk id="89" creationId="{D28BE0C3-2102-4820-B88B-A448B1840D14}"/>
          </ac:spMkLst>
        </pc:spChg>
        <pc:spChg chg="add del">
          <ac:chgData name="Guest User" userId="S::urn:spo:tenantanon#cfc358fd-65bf-4177-8005-e5213fc40003::" providerId="AD" clId="Web-{E19BC146-B131-D8D3-9D9E-7125D7F2F42A}" dt="2025-08-04T03:11:12.291" v="452"/>
          <ac:spMkLst>
            <pc:docMk/>
            <pc:sldMk cId="2500120160" sldId="272"/>
            <ac:spMk id="91" creationId="{C6A81905-F480-46A4-BC10-215D24EA1AE6}"/>
          </ac:spMkLst>
        </pc:spChg>
        <pc:spChg chg="add del">
          <ac:chgData name="Guest User" userId="S::urn:spo:tenantanon#cfc358fd-65bf-4177-8005-e5213fc40003::" providerId="AD" clId="Web-{E19BC146-B131-D8D3-9D9E-7125D7F2F42A}" dt="2025-08-04T03:11:12.291" v="452"/>
          <ac:spMkLst>
            <pc:docMk/>
            <pc:sldMk cId="2500120160" sldId="272"/>
            <ac:spMk id="93" creationId="{36FD4D9D-3784-41E8-8405-A42B72F51331}"/>
          </ac:spMkLst>
        </pc:spChg>
        <pc:spChg chg="add del">
          <ac:chgData name="Guest User" userId="S::urn:spo:tenantanon#cfc358fd-65bf-4177-8005-e5213fc40003::" providerId="AD" clId="Web-{E19BC146-B131-D8D3-9D9E-7125D7F2F42A}" dt="2025-08-04T03:11:12.291" v="452"/>
          <ac:spMkLst>
            <pc:docMk/>
            <pc:sldMk cId="2500120160" sldId="272"/>
            <ac:spMk id="95" creationId="{60817A52-B891-4228-A61E-0C0A57632DDA}"/>
          </ac:spMkLst>
        </pc:spChg>
        <pc:spChg chg="add del">
          <ac:chgData name="Guest User" userId="S::urn:spo:tenantanon#cfc358fd-65bf-4177-8005-e5213fc40003::" providerId="AD" clId="Web-{E19BC146-B131-D8D3-9D9E-7125D7F2F42A}" dt="2025-08-04T03:11:42.104" v="458"/>
          <ac:spMkLst>
            <pc:docMk/>
            <pc:sldMk cId="2500120160" sldId="272"/>
            <ac:spMk id="99" creationId="{989BE678-777B-482A-A616-FEDC47B162E5}"/>
          </ac:spMkLst>
        </pc:spChg>
        <pc:spChg chg="add del">
          <ac:chgData name="Guest User" userId="S::urn:spo:tenantanon#cfc358fd-65bf-4177-8005-e5213fc40003::" providerId="AD" clId="Web-{E19BC146-B131-D8D3-9D9E-7125D7F2F42A}" dt="2025-08-04T03:11:42.104" v="458"/>
          <ac:spMkLst>
            <pc:docMk/>
            <pc:sldMk cId="2500120160" sldId="272"/>
            <ac:spMk id="102" creationId="{D28BE0C3-2102-4820-B88B-A448B1840D14}"/>
          </ac:spMkLst>
        </pc:spChg>
        <pc:spChg chg="add del">
          <ac:chgData name="Guest User" userId="S::urn:spo:tenantanon#cfc358fd-65bf-4177-8005-e5213fc40003::" providerId="AD" clId="Web-{E19BC146-B131-D8D3-9D9E-7125D7F2F42A}" dt="2025-08-04T03:11:42.104" v="458"/>
          <ac:spMkLst>
            <pc:docMk/>
            <pc:sldMk cId="2500120160" sldId="272"/>
            <ac:spMk id="103" creationId="{A4322390-8B58-46BE-88EB-D9FD30C08743}"/>
          </ac:spMkLst>
        </pc:spChg>
        <pc:spChg chg="add del">
          <ac:chgData name="Guest User" userId="S::urn:spo:tenantanon#cfc358fd-65bf-4177-8005-e5213fc40003::" providerId="AD" clId="Web-{E19BC146-B131-D8D3-9D9E-7125D7F2F42A}" dt="2025-08-04T03:11:42.104" v="458"/>
          <ac:spMkLst>
            <pc:docMk/>
            <pc:sldMk cId="2500120160" sldId="272"/>
            <ac:spMk id="104" creationId="{C885E190-58DD-42DD-A4A8-401E15C92A52}"/>
          </ac:spMkLst>
        </pc:spChg>
        <pc:spChg chg="add">
          <ac:chgData name="Guest User" userId="S::urn:spo:tenantanon#cfc358fd-65bf-4177-8005-e5213fc40003::" providerId="AD" clId="Web-{E19BC146-B131-D8D3-9D9E-7125D7F2F42A}" dt="2025-08-04T03:11:42.104" v="458"/>
          <ac:spMkLst>
            <pc:docMk/>
            <pc:sldMk cId="2500120160" sldId="272"/>
            <ac:spMk id="113" creationId="{989BE678-777B-482A-A616-FEDC47B162E5}"/>
          </ac:spMkLst>
        </pc:spChg>
        <pc:spChg chg="add">
          <ac:chgData name="Guest User" userId="S::urn:spo:tenantanon#cfc358fd-65bf-4177-8005-e5213fc40003::" providerId="AD" clId="Web-{E19BC146-B131-D8D3-9D9E-7125D7F2F42A}" dt="2025-08-04T03:11:42.104" v="458"/>
          <ac:spMkLst>
            <pc:docMk/>
            <pc:sldMk cId="2500120160" sldId="272"/>
            <ac:spMk id="119" creationId="{D28BE0C3-2102-4820-B88B-A448B1840D14}"/>
          </ac:spMkLst>
        </pc:spChg>
        <pc:picChg chg="add">
          <ac:chgData name="Guest User" userId="S::urn:spo:tenantanon#cfc358fd-65bf-4177-8005-e5213fc40003::" providerId="AD" clId="Web-{E19BC146-B131-D8D3-9D9E-7125D7F2F42A}" dt="2025-08-04T02:23:49.161" v="87"/>
          <ac:picMkLst>
            <pc:docMk/>
            <pc:sldMk cId="2500120160" sldId="272"/>
            <ac:picMk id="8" creationId="{91B28F63-CF00-448F-B141-FE33C33B1891}"/>
          </ac:picMkLst>
        </pc:picChg>
        <pc:picChg chg="add">
          <ac:chgData name="Guest User" userId="S::urn:spo:tenantanon#cfc358fd-65bf-4177-8005-e5213fc40003::" providerId="AD" clId="Web-{E19BC146-B131-D8D3-9D9E-7125D7F2F42A}" dt="2025-08-04T02:23:49.161" v="87"/>
          <ac:picMkLst>
            <pc:docMk/>
            <pc:sldMk cId="2500120160" sldId="272"/>
            <ac:picMk id="16" creationId="{6AC7D913-60B7-4603-881B-831DA5D3A940}"/>
          </ac:picMkLst>
        </pc:picChg>
        <pc:picChg chg="add">
          <ac:chgData name="Guest User" userId="S::urn:spo:tenantanon#cfc358fd-65bf-4177-8005-e5213fc40003::" providerId="AD" clId="Web-{E19BC146-B131-D8D3-9D9E-7125D7F2F42A}" dt="2025-08-04T03:09:32.647" v="447"/>
          <ac:picMkLst>
            <pc:docMk/>
            <pc:sldMk cId="2500120160" sldId="272"/>
            <ac:picMk id="43" creationId="{DF19BAF3-7E20-4B9D-B544-BABAEEA1FA75}"/>
          </ac:picMkLst>
        </pc:picChg>
        <pc:picChg chg="add">
          <ac:chgData name="Guest User" userId="S::urn:spo:tenantanon#cfc358fd-65bf-4177-8005-e5213fc40003::" providerId="AD" clId="Web-{E19BC146-B131-D8D3-9D9E-7125D7F2F42A}" dt="2025-08-04T03:10:26.290" v="448"/>
          <ac:picMkLst>
            <pc:docMk/>
            <pc:sldMk cId="2500120160" sldId="272"/>
            <ac:picMk id="66" creationId="{CF1EB4BD-9C7E-4AA3-9681-C7EB0DA6250B}"/>
          </ac:picMkLst>
        </pc:picChg>
        <pc:picChg chg="del">
          <ac:chgData name="Guest User" userId="S::urn:spo:tenantanon#cfc358fd-65bf-4177-8005-e5213fc40003::" providerId="AD" clId="Web-{E19BC146-B131-D8D3-9D9E-7125D7F2F42A}" dt="2025-08-04T03:11:42.104" v="458"/>
          <ac:picMkLst>
            <pc:docMk/>
            <pc:sldMk cId="2500120160" sldId="272"/>
            <ac:picMk id="97" creationId="{DF19BAF3-7E20-4B9D-B544-BABAEEA1FA75}"/>
          </ac:picMkLst>
        </pc:picChg>
        <pc:picChg chg="del">
          <ac:chgData name="Guest User" userId="S::urn:spo:tenantanon#cfc358fd-65bf-4177-8005-e5213fc40003::" providerId="AD" clId="Web-{E19BC146-B131-D8D3-9D9E-7125D7F2F42A}" dt="2025-08-04T03:11:42.104" v="458"/>
          <ac:picMkLst>
            <pc:docMk/>
            <pc:sldMk cId="2500120160" sldId="272"/>
            <ac:picMk id="98" creationId="{950648F4-ABCD-4DF0-8641-76CFB2354721}"/>
          </ac:picMkLst>
        </pc:picChg>
      </pc:sldChg>
      <pc:sldChg chg="addSp delSp modSp mod setBg setClrOvrMap">
        <pc:chgData name="Guest User" userId="S::urn:spo:tenantanon#cfc358fd-65bf-4177-8005-e5213fc40003::" providerId="AD" clId="Web-{E19BC146-B131-D8D3-9D9E-7125D7F2F42A}" dt="2025-08-04T02:20:07.013" v="54"/>
        <pc:sldMkLst>
          <pc:docMk/>
          <pc:sldMk cId="3955170345" sldId="273"/>
        </pc:sldMkLst>
        <pc:spChg chg="mod ord">
          <ac:chgData name="Guest User" userId="S::urn:spo:tenantanon#cfc358fd-65bf-4177-8005-e5213fc40003::" providerId="AD" clId="Web-{E19BC146-B131-D8D3-9D9E-7125D7F2F42A}" dt="2025-08-04T02:20:07.013" v="54"/>
          <ac:spMkLst>
            <pc:docMk/>
            <pc:sldMk cId="3955170345" sldId="273"/>
            <ac:spMk id="2" creationId="{AC92894D-D643-3150-E80B-AA117FD92C11}"/>
          </ac:spMkLst>
        </pc:spChg>
        <pc:spChg chg="mod">
          <ac:chgData name="Guest User" userId="S::urn:spo:tenantanon#cfc358fd-65bf-4177-8005-e5213fc40003::" providerId="AD" clId="Web-{E19BC146-B131-D8D3-9D9E-7125D7F2F42A}" dt="2025-08-04T02:20:07.013" v="54"/>
          <ac:spMkLst>
            <pc:docMk/>
            <pc:sldMk cId="3955170345" sldId="273"/>
            <ac:spMk id="3" creationId="{7D7187AA-F64F-F77C-64D1-982C2420FD99}"/>
          </ac:spMkLst>
        </pc:spChg>
        <pc:spChg chg="add">
          <ac:chgData name="Guest User" userId="S::urn:spo:tenantanon#cfc358fd-65bf-4177-8005-e5213fc40003::" providerId="AD" clId="Web-{E19BC146-B131-D8D3-9D9E-7125D7F2F42A}" dt="2025-08-04T02:20:07.013" v="54"/>
          <ac:spMkLst>
            <pc:docMk/>
            <pc:sldMk cId="3955170345" sldId="273"/>
            <ac:spMk id="12" creationId="{4FA533C5-33E3-4611-AF9F-72811D8B26A6}"/>
          </ac:spMkLst>
        </pc:spChg>
        <pc:spChg chg="add del">
          <ac:chgData name="Guest User" userId="S::urn:spo:tenantanon#cfc358fd-65bf-4177-8005-e5213fc40003::" providerId="AD" clId="Web-{E19BC146-B131-D8D3-9D9E-7125D7F2F42A}" dt="2025-08-04T02:20:06.982" v="53"/>
          <ac:spMkLst>
            <pc:docMk/>
            <pc:sldMk cId="3955170345" sldId="273"/>
            <ac:spMk id="13" creationId="{989BE678-777B-482A-A616-FEDC47B162E5}"/>
          </ac:spMkLst>
        </pc:spChg>
        <pc:spChg chg="add">
          <ac:chgData name="Guest User" userId="S::urn:spo:tenantanon#cfc358fd-65bf-4177-8005-e5213fc40003::" providerId="AD" clId="Web-{E19BC146-B131-D8D3-9D9E-7125D7F2F42A}" dt="2025-08-04T02:20:07.013" v="54"/>
          <ac:spMkLst>
            <pc:docMk/>
            <pc:sldMk cId="3955170345" sldId="273"/>
            <ac:spMk id="18" creationId="{87F0FDC4-AD8C-47D9-9131-623C98ADB0AE}"/>
          </ac:spMkLst>
        </pc:spChg>
        <pc:spChg chg="add del">
          <ac:chgData name="Guest User" userId="S::urn:spo:tenantanon#cfc358fd-65bf-4177-8005-e5213fc40003::" providerId="AD" clId="Web-{E19BC146-B131-D8D3-9D9E-7125D7F2F42A}" dt="2025-08-04T02:20:06.982" v="53"/>
          <ac:spMkLst>
            <pc:docMk/>
            <pc:sldMk cId="3955170345" sldId="273"/>
            <ac:spMk id="19" creationId="{D28BE0C3-2102-4820-B88B-A448B1840D14}"/>
          </ac:spMkLst>
        </pc:spChg>
        <pc:spChg chg="add">
          <ac:chgData name="Guest User" userId="S::urn:spo:tenantanon#cfc358fd-65bf-4177-8005-e5213fc40003::" providerId="AD" clId="Web-{E19BC146-B131-D8D3-9D9E-7125D7F2F42A}" dt="2025-08-04T02:20:07.013" v="54"/>
          <ac:spMkLst>
            <pc:docMk/>
            <pc:sldMk cId="3955170345" sldId="273"/>
            <ac:spMk id="20" creationId="{DE27238C-8EAF-4098-86E6-7723B7DAE601}"/>
          </ac:spMkLst>
        </pc:spChg>
        <pc:spChg chg="add del">
          <ac:chgData name="Guest User" userId="S::urn:spo:tenantanon#cfc358fd-65bf-4177-8005-e5213fc40003::" providerId="AD" clId="Web-{E19BC146-B131-D8D3-9D9E-7125D7F2F42A}" dt="2025-08-04T02:20:06.982" v="53"/>
          <ac:spMkLst>
            <pc:docMk/>
            <pc:sldMk cId="3955170345" sldId="273"/>
            <ac:spMk id="21" creationId="{C885E190-58DD-42DD-A4A8-401E15C92A52}"/>
          </ac:spMkLst>
        </pc:spChg>
        <pc:spChg chg="add">
          <ac:chgData name="Guest User" userId="S::urn:spo:tenantanon#cfc358fd-65bf-4177-8005-e5213fc40003::" providerId="AD" clId="Web-{E19BC146-B131-D8D3-9D9E-7125D7F2F42A}" dt="2025-08-04T02:20:07.013" v="54"/>
          <ac:spMkLst>
            <pc:docMk/>
            <pc:sldMk cId="3955170345" sldId="273"/>
            <ac:spMk id="22" creationId="{992F97B1-1891-4FCC-9E5F-BA97EDB48F89}"/>
          </ac:spMkLst>
        </pc:spChg>
        <pc:spChg chg="add">
          <ac:chgData name="Guest User" userId="S::urn:spo:tenantanon#cfc358fd-65bf-4177-8005-e5213fc40003::" providerId="AD" clId="Web-{E19BC146-B131-D8D3-9D9E-7125D7F2F42A}" dt="2025-08-04T02:20:07.013" v="54"/>
          <ac:spMkLst>
            <pc:docMk/>
            <pc:sldMk cId="3955170345" sldId="273"/>
            <ac:spMk id="24" creationId="{78C6C821-FEE1-4EB6-9590-C021440C77DE}"/>
          </ac:spMkLst>
        </pc:spChg>
        <pc:spChg chg="add">
          <ac:chgData name="Guest User" userId="S::urn:spo:tenantanon#cfc358fd-65bf-4177-8005-e5213fc40003::" providerId="AD" clId="Web-{E19BC146-B131-D8D3-9D9E-7125D7F2F42A}" dt="2025-08-04T02:20:07.013" v="54"/>
          <ac:spMkLst>
            <pc:docMk/>
            <pc:sldMk cId="3955170345" sldId="273"/>
            <ac:spMk id="26" creationId="{B61A74B3-E247-44D4-8C48-FAE8E2056401}"/>
          </ac:spMkLst>
        </pc:spChg>
        <pc:picChg chg="add del">
          <ac:chgData name="Guest User" userId="S::urn:spo:tenantanon#cfc358fd-65bf-4177-8005-e5213fc40003::" providerId="AD" clId="Web-{E19BC146-B131-D8D3-9D9E-7125D7F2F42A}" dt="2025-08-04T02:20:06.982" v="53"/>
          <ac:picMkLst>
            <pc:docMk/>
            <pc:sldMk cId="3955170345" sldId="273"/>
            <ac:picMk id="5" creationId="{34676233-D35D-CEBF-2152-869F0B1FFECC}"/>
          </ac:picMkLst>
        </pc:picChg>
        <pc:picChg chg="add del">
          <ac:chgData name="Guest User" userId="S::urn:spo:tenantanon#cfc358fd-65bf-4177-8005-e5213fc40003::" providerId="AD" clId="Web-{E19BC146-B131-D8D3-9D9E-7125D7F2F42A}" dt="2025-08-04T02:20:06.982" v="53"/>
          <ac:picMkLst>
            <pc:docMk/>
            <pc:sldMk cId="3955170345" sldId="273"/>
            <ac:picMk id="9" creationId="{DF19BAF3-7E20-4B9D-B544-BABAEEA1FA75}"/>
          </ac:picMkLst>
        </pc:picChg>
        <pc:picChg chg="add">
          <ac:chgData name="Guest User" userId="S::urn:spo:tenantanon#cfc358fd-65bf-4177-8005-e5213fc40003::" providerId="AD" clId="Web-{E19BC146-B131-D8D3-9D9E-7125D7F2F42A}" dt="2025-08-04T02:20:07.013" v="54"/>
          <ac:picMkLst>
            <pc:docMk/>
            <pc:sldMk cId="3955170345" sldId="273"/>
            <ac:picMk id="10" creationId="{2AE609E2-8522-44E4-9077-980E5BCF3E14}"/>
          </ac:picMkLst>
        </pc:picChg>
        <pc:picChg chg="add del">
          <ac:chgData name="Guest User" userId="S::urn:spo:tenantanon#cfc358fd-65bf-4177-8005-e5213fc40003::" providerId="AD" clId="Web-{E19BC146-B131-D8D3-9D9E-7125D7F2F42A}" dt="2025-08-04T02:20:06.982" v="53"/>
          <ac:picMkLst>
            <pc:docMk/>
            <pc:sldMk cId="3955170345" sldId="273"/>
            <ac:picMk id="11" creationId="{950648F4-ABCD-4DF0-8641-76CFB2354721}"/>
          </ac:picMkLst>
        </pc:picChg>
        <pc:picChg chg="add">
          <ac:chgData name="Guest User" userId="S::urn:spo:tenantanon#cfc358fd-65bf-4177-8005-e5213fc40003::" providerId="AD" clId="Web-{E19BC146-B131-D8D3-9D9E-7125D7F2F42A}" dt="2025-08-04T02:20:07.013" v="54"/>
          <ac:picMkLst>
            <pc:docMk/>
            <pc:sldMk cId="3955170345" sldId="273"/>
            <ac:picMk id="14" creationId="{8949AD42-25FD-4C3D-9EEE-B7FEC5809988}"/>
          </ac:picMkLst>
        </pc:picChg>
        <pc:picChg chg="add del">
          <ac:chgData name="Guest User" userId="S::urn:spo:tenantanon#cfc358fd-65bf-4177-8005-e5213fc40003::" providerId="AD" clId="Web-{E19BC146-B131-D8D3-9D9E-7125D7F2F42A}" dt="2025-08-04T02:20:06.982" v="53"/>
          <ac:picMkLst>
            <pc:docMk/>
            <pc:sldMk cId="3955170345" sldId="273"/>
            <ac:picMk id="15" creationId="{CF1EB4BD-9C7E-4AA3-9681-C7EB0DA6250B}"/>
          </ac:picMkLst>
        </pc:picChg>
        <pc:picChg chg="add del">
          <ac:chgData name="Guest User" userId="S::urn:spo:tenantanon#cfc358fd-65bf-4177-8005-e5213fc40003::" providerId="AD" clId="Web-{E19BC146-B131-D8D3-9D9E-7125D7F2F42A}" dt="2025-08-04T02:20:06.982" v="53"/>
          <ac:picMkLst>
            <pc:docMk/>
            <pc:sldMk cId="3955170345" sldId="273"/>
            <ac:picMk id="17" creationId="{94AAE3AA-3759-4D28-B0EF-575F25A5146C}"/>
          </ac:picMkLst>
        </pc:picChg>
      </pc:sldChg>
      <pc:sldChg chg="addSp delSp modSp mod setBg setClrOvrMap">
        <pc:chgData name="Guest User" userId="S::urn:spo:tenantanon#cfc358fd-65bf-4177-8005-e5213fc40003::" providerId="AD" clId="Web-{E19BC146-B131-D8D3-9D9E-7125D7F2F42A}" dt="2025-08-04T03:33:09.869" v="493"/>
        <pc:sldMkLst>
          <pc:docMk/>
          <pc:sldMk cId="3088144908" sldId="277"/>
        </pc:sldMkLst>
        <pc:spChg chg="mod ord">
          <ac:chgData name="Guest User" userId="S::urn:spo:tenantanon#cfc358fd-65bf-4177-8005-e5213fc40003::" providerId="AD" clId="Web-{E19BC146-B131-D8D3-9D9E-7125D7F2F42A}" dt="2025-08-04T03:33:09.869" v="493"/>
          <ac:spMkLst>
            <pc:docMk/>
            <pc:sldMk cId="3088144908" sldId="277"/>
            <ac:spMk id="2" creationId="{7075EA02-EB27-A0A4-926B-93955EE850C4}"/>
          </ac:spMkLst>
        </pc:spChg>
        <pc:spChg chg="mod ord">
          <ac:chgData name="Guest User" userId="S::urn:spo:tenantanon#cfc358fd-65bf-4177-8005-e5213fc40003::" providerId="AD" clId="Web-{E19BC146-B131-D8D3-9D9E-7125D7F2F42A}" dt="2025-08-04T03:33:09.869" v="493"/>
          <ac:spMkLst>
            <pc:docMk/>
            <pc:sldMk cId="3088144908" sldId="277"/>
            <ac:spMk id="3" creationId="{0D6F27CC-79F2-14ED-5689-DE3475D4EEA3}"/>
          </ac:spMkLst>
        </pc:spChg>
        <pc:spChg chg="add del">
          <ac:chgData name="Guest User" userId="S::urn:spo:tenantanon#cfc358fd-65bf-4177-8005-e5213fc40003::" providerId="AD" clId="Web-{E19BC146-B131-D8D3-9D9E-7125D7F2F42A}" dt="2025-08-04T02:17:03.805" v="30"/>
          <ac:spMkLst>
            <pc:docMk/>
            <pc:sldMk cId="3088144908" sldId="277"/>
            <ac:spMk id="6" creationId="{EE4E366E-272A-409E-840F-9A6A64A9E3FF}"/>
          </ac:spMkLst>
        </pc:spChg>
        <pc:spChg chg="add del">
          <ac:chgData name="Guest User" userId="S::urn:spo:tenantanon#cfc358fd-65bf-4177-8005-e5213fc40003::" providerId="AD" clId="Web-{E19BC146-B131-D8D3-9D9E-7125D7F2F42A}" dt="2025-08-04T02:17:03.805" v="30"/>
          <ac:spMkLst>
            <pc:docMk/>
            <pc:sldMk cId="3088144908" sldId="277"/>
            <ac:spMk id="7" creationId="{A721560C-E4AB-4287-A29C-3F6916794CB9}"/>
          </ac:spMkLst>
        </pc:spChg>
        <pc:spChg chg="add del">
          <ac:chgData name="Guest User" userId="S::urn:spo:tenantanon#cfc358fd-65bf-4177-8005-e5213fc40003::" providerId="AD" clId="Web-{E19BC146-B131-D8D3-9D9E-7125D7F2F42A}" dt="2025-08-04T02:17:54.229" v="37"/>
          <ac:spMkLst>
            <pc:docMk/>
            <pc:sldMk cId="3088144908" sldId="277"/>
            <ac:spMk id="8" creationId="{8D489E29-742E-4D34-AB08-CE3217805B81}"/>
          </ac:spMkLst>
        </pc:spChg>
        <pc:spChg chg="add del">
          <ac:chgData name="Guest User" userId="S::urn:spo:tenantanon#cfc358fd-65bf-4177-8005-e5213fc40003::" providerId="AD" clId="Web-{E19BC146-B131-D8D3-9D9E-7125D7F2F42A}" dt="2025-08-04T02:16:17.272" v="27"/>
          <ac:spMkLst>
            <pc:docMk/>
            <pc:sldMk cId="3088144908" sldId="277"/>
            <ac:spMk id="9" creationId="{C8A3C342-1D03-412F-8DD3-BF519E8E0AE9}"/>
          </ac:spMkLst>
        </pc:spChg>
        <pc:spChg chg="add del">
          <ac:chgData name="Guest User" userId="S::urn:spo:tenantanon#cfc358fd-65bf-4177-8005-e5213fc40003::" providerId="AD" clId="Web-{E19BC146-B131-D8D3-9D9E-7125D7F2F42A}" dt="2025-08-04T02:18:10.620" v="40"/>
          <ac:spMkLst>
            <pc:docMk/>
            <pc:sldMk cId="3088144908" sldId="277"/>
            <ac:spMk id="10" creationId="{B4AAD3FD-83A5-4B89-9F8F-01B8870865BE}"/>
          </ac:spMkLst>
        </pc:spChg>
        <pc:spChg chg="add del">
          <ac:chgData name="Guest User" userId="S::urn:spo:tenantanon#cfc358fd-65bf-4177-8005-e5213fc40003::" providerId="AD" clId="Web-{E19BC146-B131-D8D3-9D9E-7125D7F2F42A}" dt="2025-08-04T02:16:17.272" v="27"/>
          <ac:spMkLst>
            <pc:docMk/>
            <pc:sldMk cId="3088144908" sldId="277"/>
            <ac:spMk id="11" creationId="{81CC9B02-E087-4350-AEBD-2C3CF001AF01}"/>
          </ac:spMkLst>
        </pc:spChg>
        <pc:spChg chg="add del">
          <ac:chgData name="Guest User" userId="S::urn:spo:tenantanon#cfc358fd-65bf-4177-8005-e5213fc40003::" providerId="AD" clId="Web-{E19BC146-B131-D8D3-9D9E-7125D7F2F42A}" dt="2025-08-04T02:18:10.620" v="40"/>
          <ac:spMkLst>
            <pc:docMk/>
            <pc:sldMk cId="3088144908" sldId="277"/>
            <ac:spMk id="12" creationId="{61752F1D-FC0F-4103-9584-630E643CCDA6}"/>
          </ac:spMkLst>
        </pc:spChg>
        <pc:spChg chg="add del">
          <ac:chgData name="Guest User" userId="S::urn:spo:tenantanon#cfc358fd-65bf-4177-8005-e5213fc40003::" providerId="AD" clId="Web-{E19BC146-B131-D8D3-9D9E-7125D7F2F42A}" dt="2025-08-04T02:17:03.805" v="30"/>
          <ac:spMkLst>
            <pc:docMk/>
            <pc:sldMk cId="3088144908" sldId="277"/>
            <ac:spMk id="13" creationId="{DF6CFF07-D953-4F9C-9A0E-E0A6AACB6158}"/>
          </ac:spMkLst>
        </pc:spChg>
        <pc:spChg chg="add del">
          <ac:chgData name="Guest User" userId="S::urn:spo:tenantanon#cfc358fd-65bf-4177-8005-e5213fc40003::" providerId="AD" clId="Web-{E19BC146-B131-D8D3-9D9E-7125D7F2F42A}" dt="2025-08-04T02:18:10.620" v="40"/>
          <ac:spMkLst>
            <pc:docMk/>
            <pc:sldMk cId="3088144908" sldId="277"/>
            <ac:spMk id="14" creationId="{70151CB7-E7DE-4917-B831-01DF9CE01306}"/>
          </ac:spMkLst>
        </pc:spChg>
        <pc:spChg chg="add del">
          <ac:chgData name="Guest User" userId="S::urn:spo:tenantanon#cfc358fd-65bf-4177-8005-e5213fc40003::" providerId="AD" clId="Web-{E19BC146-B131-D8D3-9D9E-7125D7F2F42A}" dt="2025-08-04T02:17:03.805" v="30"/>
          <ac:spMkLst>
            <pc:docMk/>
            <pc:sldMk cId="3088144908" sldId="277"/>
            <ac:spMk id="15" creationId="{DAA4FEEE-0B5F-41BF-825D-60F9FB089568}"/>
          </ac:spMkLst>
        </pc:spChg>
        <pc:spChg chg="add del">
          <ac:chgData name="Guest User" userId="S::urn:spo:tenantanon#cfc358fd-65bf-4177-8005-e5213fc40003::" providerId="AD" clId="Web-{E19BC146-B131-D8D3-9D9E-7125D7F2F42A}" dt="2025-08-04T02:17:08.149" v="32"/>
          <ac:spMkLst>
            <pc:docMk/>
            <pc:sldMk cId="3088144908" sldId="277"/>
            <ac:spMk id="17" creationId="{8D489E29-742E-4D34-AB08-CE3217805B81}"/>
          </ac:spMkLst>
        </pc:spChg>
        <pc:spChg chg="add del">
          <ac:chgData name="Guest User" userId="S::urn:spo:tenantanon#cfc358fd-65bf-4177-8005-e5213fc40003::" providerId="AD" clId="Web-{E19BC146-B131-D8D3-9D9E-7125D7F2F42A}" dt="2025-08-04T02:18:10.620" v="40"/>
          <ac:spMkLst>
            <pc:docMk/>
            <pc:sldMk cId="3088144908" sldId="277"/>
            <ac:spMk id="19" creationId="{A92A1116-1C84-41DF-B803-1F7B0883EC82}"/>
          </ac:spMkLst>
        </pc:spChg>
        <pc:spChg chg="add del">
          <ac:chgData name="Guest User" userId="S::urn:spo:tenantanon#cfc358fd-65bf-4177-8005-e5213fc40003::" providerId="AD" clId="Web-{E19BC146-B131-D8D3-9D9E-7125D7F2F42A}" dt="2025-08-04T02:18:55.933" v="48"/>
          <ac:spMkLst>
            <pc:docMk/>
            <pc:sldMk cId="3088144908" sldId="277"/>
            <ac:spMk id="24" creationId="{8D489E29-742E-4D34-AB08-CE3217805B81}"/>
          </ac:spMkLst>
        </pc:spChg>
        <pc:spChg chg="add del">
          <ac:chgData name="Guest User" userId="S::urn:spo:tenantanon#cfc358fd-65bf-4177-8005-e5213fc40003::" providerId="AD" clId="Web-{E19BC146-B131-D8D3-9D9E-7125D7F2F42A}" dt="2025-08-04T02:18:55.917" v="47"/>
          <ac:spMkLst>
            <pc:docMk/>
            <pc:sldMk cId="3088144908" sldId="277"/>
            <ac:spMk id="29" creationId="{B4AAD3FD-83A5-4B89-9F8F-01B8870865BE}"/>
          </ac:spMkLst>
        </pc:spChg>
        <pc:spChg chg="add del">
          <ac:chgData name="Guest User" userId="S::urn:spo:tenantanon#cfc358fd-65bf-4177-8005-e5213fc40003::" providerId="AD" clId="Web-{E19BC146-B131-D8D3-9D9E-7125D7F2F42A}" dt="2025-08-04T02:18:55.917" v="47"/>
          <ac:spMkLst>
            <pc:docMk/>
            <pc:sldMk cId="3088144908" sldId="277"/>
            <ac:spMk id="31" creationId="{61752F1D-FC0F-4103-9584-630E643CCDA6}"/>
          </ac:spMkLst>
        </pc:spChg>
        <pc:spChg chg="add del">
          <ac:chgData name="Guest User" userId="S::urn:spo:tenantanon#cfc358fd-65bf-4177-8005-e5213fc40003::" providerId="AD" clId="Web-{E19BC146-B131-D8D3-9D9E-7125D7F2F42A}" dt="2025-08-04T02:18:55.917" v="47"/>
          <ac:spMkLst>
            <pc:docMk/>
            <pc:sldMk cId="3088144908" sldId="277"/>
            <ac:spMk id="33" creationId="{70151CB7-E7DE-4917-B831-01DF9CE01306}"/>
          </ac:spMkLst>
        </pc:spChg>
        <pc:spChg chg="add del">
          <ac:chgData name="Guest User" userId="S::urn:spo:tenantanon#cfc358fd-65bf-4177-8005-e5213fc40003::" providerId="AD" clId="Web-{E19BC146-B131-D8D3-9D9E-7125D7F2F42A}" dt="2025-08-04T02:18:55.917" v="47"/>
          <ac:spMkLst>
            <pc:docMk/>
            <pc:sldMk cId="3088144908" sldId="277"/>
            <ac:spMk id="35" creationId="{A92A1116-1C84-41DF-B803-1F7B0883EC82}"/>
          </ac:spMkLst>
        </pc:spChg>
        <pc:spChg chg="add del">
          <ac:chgData name="Guest User" userId="S::urn:spo:tenantanon#cfc358fd-65bf-4177-8005-e5213fc40003::" providerId="AD" clId="Web-{E19BC146-B131-D8D3-9D9E-7125D7F2F42A}" dt="2025-08-04T02:19:12.793" v="51"/>
          <ac:spMkLst>
            <pc:docMk/>
            <pc:sldMk cId="3088144908" sldId="277"/>
            <ac:spMk id="37" creationId="{EE4E366E-272A-409E-840F-9A6A64A9E3FF}"/>
          </ac:spMkLst>
        </pc:spChg>
        <pc:spChg chg="add del">
          <ac:chgData name="Guest User" userId="S::urn:spo:tenantanon#cfc358fd-65bf-4177-8005-e5213fc40003::" providerId="AD" clId="Web-{E19BC146-B131-D8D3-9D9E-7125D7F2F42A}" dt="2025-08-04T02:19:12.793" v="51"/>
          <ac:spMkLst>
            <pc:docMk/>
            <pc:sldMk cId="3088144908" sldId="277"/>
            <ac:spMk id="38" creationId="{A721560C-E4AB-4287-A29C-3F6916794CB9}"/>
          </ac:spMkLst>
        </pc:spChg>
        <pc:spChg chg="add del">
          <ac:chgData name="Guest User" userId="S::urn:spo:tenantanon#cfc358fd-65bf-4177-8005-e5213fc40003::" providerId="AD" clId="Web-{E19BC146-B131-D8D3-9D9E-7125D7F2F42A}" dt="2025-08-04T02:19:12.793" v="51"/>
          <ac:spMkLst>
            <pc:docMk/>
            <pc:sldMk cId="3088144908" sldId="277"/>
            <ac:spMk id="39" creationId="{DF6CFF07-D953-4F9C-9A0E-E0A6AACB6158}"/>
          </ac:spMkLst>
        </pc:spChg>
        <pc:spChg chg="add del">
          <ac:chgData name="Guest User" userId="S::urn:spo:tenantanon#cfc358fd-65bf-4177-8005-e5213fc40003::" providerId="AD" clId="Web-{E19BC146-B131-D8D3-9D9E-7125D7F2F42A}" dt="2025-08-04T02:19:12.793" v="51"/>
          <ac:spMkLst>
            <pc:docMk/>
            <pc:sldMk cId="3088144908" sldId="277"/>
            <ac:spMk id="40" creationId="{DAA4FEEE-0B5F-41BF-825D-60F9FB089568}"/>
          </ac:spMkLst>
        </pc:spChg>
        <pc:spChg chg="add del">
          <ac:chgData name="Guest User" userId="S::urn:spo:tenantanon#cfc358fd-65bf-4177-8005-e5213fc40003::" providerId="AD" clId="Web-{E19BC146-B131-D8D3-9D9E-7125D7F2F42A}" dt="2025-08-04T02:39:39.973" v="261"/>
          <ac:spMkLst>
            <pc:docMk/>
            <pc:sldMk cId="3088144908" sldId="277"/>
            <ac:spMk id="45" creationId="{EE4E366E-272A-409E-840F-9A6A64A9E3FF}"/>
          </ac:spMkLst>
        </pc:spChg>
        <pc:spChg chg="add del">
          <ac:chgData name="Guest User" userId="S::urn:spo:tenantanon#cfc358fd-65bf-4177-8005-e5213fc40003::" providerId="AD" clId="Web-{E19BC146-B131-D8D3-9D9E-7125D7F2F42A}" dt="2025-08-04T02:39:39.973" v="261"/>
          <ac:spMkLst>
            <pc:docMk/>
            <pc:sldMk cId="3088144908" sldId="277"/>
            <ac:spMk id="47" creationId="{A721560C-E4AB-4287-A29C-3F6916794CB9}"/>
          </ac:spMkLst>
        </pc:spChg>
        <pc:spChg chg="add del">
          <ac:chgData name="Guest User" userId="S::urn:spo:tenantanon#cfc358fd-65bf-4177-8005-e5213fc40003::" providerId="AD" clId="Web-{E19BC146-B131-D8D3-9D9E-7125D7F2F42A}" dt="2025-08-04T02:39:39.973" v="261"/>
          <ac:spMkLst>
            <pc:docMk/>
            <pc:sldMk cId="3088144908" sldId="277"/>
            <ac:spMk id="49" creationId="{DF6CFF07-D953-4F9C-9A0E-E0A6AACB6158}"/>
          </ac:spMkLst>
        </pc:spChg>
        <pc:spChg chg="add del">
          <ac:chgData name="Guest User" userId="S::urn:spo:tenantanon#cfc358fd-65bf-4177-8005-e5213fc40003::" providerId="AD" clId="Web-{E19BC146-B131-D8D3-9D9E-7125D7F2F42A}" dt="2025-08-04T02:39:39.973" v="261"/>
          <ac:spMkLst>
            <pc:docMk/>
            <pc:sldMk cId="3088144908" sldId="277"/>
            <ac:spMk id="51" creationId="{DAA4FEEE-0B5F-41BF-825D-60F9FB089568}"/>
          </ac:spMkLst>
        </pc:spChg>
        <pc:spChg chg="add del">
          <ac:chgData name="Guest User" userId="S::urn:spo:tenantanon#cfc358fd-65bf-4177-8005-e5213fc40003::" providerId="AD" clId="Web-{E19BC146-B131-D8D3-9D9E-7125D7F2F42A}" dt="2025-08-04T02:41:15.334" v="266"/>
          <ac:spMkLst>
            <pc:docMk/>
            <pc:sldMk cId="3088144908" sldId="277"/>
            <ac:spMk id="53" creationId="{8D489E29-742E-4D34-AB08-CE3217805B81}"/>
          </ac:spMkLst>
        </pc:spChg>
        <pc:spChg chg="add del">
          <ac:chgData name="Guest User" userId="S::urn:spo:tenantanon#cfc358fd-65bf-4177-8005-e5213fc40003::" providerId="AD" clId="Web-{E19BC146-B131-D8D3-9D9E-7125D7F2F42A}" dt="2025-08-04T03:33:09.869" v="493"/>
          <ac:spMkLst>
            <pc:docMk/>
            <pc:sldMk cId="3088144908" sldId="277"/>
            <ac:spMk id="55" creationId="{EE4E366E-272A-409E-840F-9A6A64A9E3FF}"/>
          </ac:spMkLst>
        </pc:spChg>
        <pc:spChg chg="add del">
          <ac:chgData name="Guest User" userId="S::urn:spo:tenantanon#cfc358fd-65bf-4177-8005-e5213fc40003::" providerId="AD" clId="Web-{E19BC146-B131-D8D3-9D9E-7125D7F2F42A}" dt="2025-08-04T02:39:21.098" v="258"/>
          <ac:spMkLst>
            <pc:docMk/>
            <pc:sldMk cId="3088144908" sldId="277"/>
            <ac:spMk id="56" creationId="{EE4E366E-272A-409E-840F-9A6A64A9E3FF}"/>
          </ac:spMkLst>
        </pc:spChg>
        <pc:spChg chg="add del">
          <ac:chgData name="Guest User" userId="S::urn:spo:tenantanon#cfc358fd-65bf-4177-8005-e5213fc40003::" providerId="AD" clId="Web-{E19BC146-B131-D8D3-9D9E-7125D7F2F42A}" dt="2025-08-04T03:33:09.869" v="493"/>
          <ac:spMkLst>
            <pc:docMk/>
            <pc:sldMk cId="3088144908" sldId="277"/>
            <ac:spMk id="57" creationId="{A721560C-E4AB-4287-A29C-3F6916794CB9}"/>
          </ac:spMkLst>
        </pc:spChg>
        <pc:spChg chg="add del">
          <ac:chgData name="Guest User" userId="S::urn:spo:tenantanon#cfc358fd-65bf-4177-8005-e5213fc40003::" providerId="AD" clId="Web-{E19BC146-B131-D8D3-9D9E-7125D7F2F42A}" dt="2025-08-04T02:39:21.098" v="258"/>
          <ac:spMkLst>
            <pc:docMk/>
            <pc:sldMk cId="3088144908" sldId="277"/>
            <ac:spMk id="58" creationId="{A721560C-E4AB-4287-A29C-3F6916794CB9}"/>
          </ac:spMkLst>
        </pc:spChg>
        <pc:spChg chg="add del">
          <ac:chgData name="Guest User" userId="S::urn:spo:tenantanon#cfc358fd-65bf-4177-8005-e5213fc40003::" providerId="AD" clId="Web-{E19BC146-B131-D8D3-9D9E-7125D7F2F42A}" dt="2025-08-04T03:33:09.869" v="493"/>
          <ac:spMkLst>
            <pc:docMk/>
            <pc:sldMk cId="3088144908" sldId="277"/>
            <ac:spMk id="59" creationId="{DF6CFF07-D953-4F9C-9A0E-E0A6AACB6158}"/>
          </ac:spMkLst>
        </pc:spChg>
        <pc:spChg chg="add del">
          <ac:chgData name="Guest User" userId="S::urn:spo:tenantanon#cfc358fd-65bf-4177-8005-e5213fc40003::" providerId="AD" clId="Web-{E19BC146-B131-D8D3-9D9E-7125D7F2F42A}" dt="2025-08-04T02:39:21.098" v="258"/>
          <ac:spMkLst>
            <pc:docMk/>
            <pc:sldMk cId="3088144908" sldId="277"/>
            <ac:spMk id="60" creationId="{DF6CFF07-D953-4F9C-9A0E-E0A6AACB6158}"/>
          </ac:spMkLst>
        </pc:spChg>
        <pc:spChg chg="add del">
          <ac:chgData name="Guest User" userId="S::urn:spo:tenantanon#cfc358fd-65bf-4177-8005-e5213fc40003::" providerId="AD" clId="Web-{E19BC146-B131-D8D3-9D9E-7125D7F2F42A}" dt="2025-08-04T02:39:21.098" v="258"/>
          <ac:spMkLst>
            <pc:docMk/>
            <pc:sldMk cId="3088144908" sldId="277"/>
            <ac:spMk id="62" creationId="{DAA4FEEE-0B5F-41BF-825D-60F9FB089568}"/>
          </ac:spMkLst>
        </pc:spChg>
        <pc:spChg chg="add del">
          <ac:chgData name="Guest User" userId="S::urn:spo:tenantanon#cfc358fd-65bf-4177-8005-e5213fc40003::" providerId="AD" clId="Web-{E19BC146-B131-D8D3-9D9E-7125D7F2F42A}" dt="2025-08-04T03:33:09.869" v="493"/>
          <ac:spMkLst>
            <pc:docMk/>
            <pc:sldMk cId="3088144908" sldId="277"/>
            <ac:spMk id="64" creationId="{DAA4FEEE-0B5F-41BF-825D-60F9FB089568}"/>
          </ac:spMkLst>
        </pc:spChg>
        <pc:spChg chg="add">
          <ac:chgData name="Guest User" userId="S::urn:spo:tenantanon#cfc358fd-65bf-4177-8005-e5213fc40003::" providerId="AD" clId="Web-{E19BC146-B131-D8D3-9D9E-7125D7F2F42A}" dt="2025-08-04T03:33:09.869" v="493"/>
          <ac:spMkLst>
            <pc:docMk/>
            <pc:sldMk cId="3088144908" sldId="277"/>
            <ac:spMk id="66" creationId="{61515115-95FB-41E0-86F3-8744438C09D0}"/>
          </ac:spMkLst>
        </pc:spChg>
        <pc:spChg chg="add">
          <ac:chgData name="Guest User" userId="S::urn:spo:tenantanon#cfc358fd-65bf-4177-8005-e5213fc40003::" providerId="AD" clId="Web-{E19BC146-B131-D8D3-9D9E-7125D7F2F42A}" dt="2025-08-04T03:33:09.869" v="493"/>
          <ac:spMkLst>
            <pc:docMk/>
            <pc:sldMk cId="3088144908" sldId="277"/>
            <ac:spMk id="67" creationId="{8222A33F-BE2D-4D69-92A0-5DF8B17BAACA}"/>
          </ac:spMkLst>
        </pc:spChg>
        <pc:spChg chg="add">
          <ac:chgData name="Guest User" userId="S::urn:spo:tenantanon#cfc358fd-65bf-4177-8005-e5213fc40003::" providerId="AD" clId="Web-{E19BC146-B131-D8D3-9D9E-7125D7F2F42A}" dt="2025-08-04T03:33:09.869" v="493"/>
          <ac:spMkLst>
            <pc:docMk/>
            <pc:sldMk cId="3088144908" sldId="277"/>
            <ac:spMk id="68" creationId="{CE1C74D0-9609-468A-9597-5D87C8A42B58}"/>
          </ac:spMkLst>
        </pc:spChg>
        <pc:spChg chg="add del">
          <ac:chgData name="Guest User" userId="S::urn:spo:tenantanon#cfc358fd-65bf-4177-8005-e5213fc40003::" providerId="AD" clId="Web-{E19BC146-B131-D8D3-9D9E-7125D7F2F42A}" dt="2025-08-04T03:32:33.755" v="488"/>
          <ac:spMkLst>
            <pc:docMk/>
            <pc:sldMk cId="3088144908" sldId="277"/>
            <ac:spMk id="69" creationId="{C8A3C342-1D03-412F-8DD3-BF519E8E0AE9}"/>
          </ac:spMkLst>
        </pc:spChg>
        <pc:spChg chg="add">
          <ac:chgData name="Guest User" userId="S::urn:spo:tenantanon#cfc358fd-65bf-4177-8005-e5213fc40003::" providerId="AD" clId="Web-{E19BC146-B131-D8D3-9D9E-7125D7F2F42A}" dt="2025-08-04T03:33:09.869" v="493"/>
          <ac:spMkLst>
            <pc:docMk/>
            <pc:sldMk cId="3088144908" sldId="277"/>
            <ac:spMk id="70" creationId="{C137128D-E594-4905-9F76-E385F0831D60}"/>
          </ac:spMkLst>
        </pc:spChg>
        <pc:spChg chg="add del">
          <ac:chgData name="Guest User" userId="S::urn:spo:tenantanon#cfc358fd-65bf-4177-8005-e5213fc40003::" providerId="AD" clId="Web-{E19BC146-B131-D8D3-9D9E-7125D7F2F42A}" dt="2025-08-04T03:32:33.755" v="488"/>
          <ac:spMkLst>
            <pc:docMk/>
            <pc:sldMk cId="3088144908" sldId="277"/>
            <ac:spMk id="71" creationId="{81CC9B02-E087-4350-AEBD-2C3CF001AF01}"/>
          </ac:spMkLst>
        </pc:spChg>
        <pc:spChg chg="add del">
          <ac:chgData name="Guest User" userId="S::urn:spo:tenantanon#cfc358fd-65bf-4177-8005-e5213fc40003::" providerId="AD" clId="Web-{E19BC146-B131-D8D3-9D9E-7125D7F2F42A}" dt="2025-08-04T03:32:52.054" v="490"/>
          <ac:spMkLst>
            <pc:docMk/>
            <pc:sldMk cId="3088144908" sldId="277"/>
            <ac:spMk id="73" creationId="{CE1C74D0-9609-468A-9597-5D87C8A42B58}"/>
          </ac:spMkLst>
        </pc:spChg>
        <pc:spChg chg="add del">
          <ac:chgData name="Guest User" userId="S::urn:spo:tenantanon#cfc358fd-65bf-4177-8005-e5213fc40003::" providerId="AD" clId="Web-{E19BC146-B131-D8D3-9D9E-7125D7F2F42A}" dt="2025-08-04T03:32:52.054" v="490"/>
          <ac:spMkLst>
            <pc:docMk/>
            <pc:sldMk cId="3088144908" sldId="277"/>
            <ac:spMk id="74" creationId="{61515115-95FB-41E0-86F3-8744438C09D0}"/>
          </ac:spMkLst>
        </pc:spChg>
        <pc:spChg chg="add del">
          <ac:chgData name="Guest User" userId="S::urn:spo:tenantanon#cfc358fd-65bf-4177-8005-e5213fc40003::" providerId="AD" clId="Web-{E19BC146-B131-D8D3-9D9E-7125D7F2F42A}" dt="2025-08-04T03:32:52.054" v="490"/>
          <ac:spMkLst>
            <pc:docMk/>
            <pc:sldMk cId="3088144908" sldId="277"/>
            <ac:spMk id="75" creationId="{C137128D-E594-4905-9F76-E385F0831D60}"/>
          </ac:spMkLst>
        </pc:spChg>
        <pc:spChg chg="add del">
          <ac:chgData name="Guest User" userId="S::urn:spo:tenantanon#cfc358fd-65bf-4177-8005-e5213fc40003::" providerId="AD" clId="Web-{E19BC146-B131-D8D3-9D9E-7125D7F2F42A}" dt="2025-08-04T03:32:52.054" v="490"/>
          <ac:spMkLst>
            <pc:docMk/>
            <pc:sldMk cId="3088144908" sldId="277"/>
            <ac:spMk id="76" creationId="{8222A33F-BE2D-4D69-92A0-5DF8B17BAACA}"/>
          </ac:spMkLst>
        </pc:spChg>
        <pc:picChg chg="add del mod ord">
          <ac:chgData name="Guest User" userId="S::urn:spo:tenantanon#cfc358fd-65bf-4177-8005-e5213fc40003::" providerId="AD" clId="Web-{E19BC146-B131-D8D3-9D9E-7125D7F2F42A}" dt="2025-08-04T03:32:12.754" v="485"/>
          <ac:picMkLst>
            <pc:docMk/>
            <pc:sldMk cId="3088144908" sldId="277"/>
            <ac:picMk id="4" creationId="{038AC478-E288-B14A-0626-97E97D0DCBEF}"/>
          </ac:picMkLst>
        </pc:picChg>
        <pc:picChg chg="add del">
          <ac:chgData name="Guest User" userId="S::urn:spo:tenantanon#cfc358fd-65bf-4177-8005-e5213fc40003::" providerId="AD" clId="Web-{E19BC146-B131-D8D3-9D9E-7125D7F2F42A}" dt="2025-08-04T02:16:17.272" v="27"/>
          <ac:picMkLst>
            <pc:docMk/>
            <pc:sldMk cId="3088144908" sldId="277"/>
            <ac:picMk id="5" creationId="{0B9A9364-FAAE-ABB2-3112-64947562E50C}"/>
          </ac:picMkLst>
        </pc:picChg>
        <pc:picChg chg="add del mod">
          <ac:chgData name="Guest User" userId="S::urn:spo:tenantanon#cfc358fd-65bf-4177-8005-e5213fc40003::" providerId="AD" clId="Web-{E19BC146-B131-D8D3-9D9E-7125D7F2F42A}" dt="2025-08-04T02:39:24.035" v="259"/>
          <ac:picMkLst>
            <pc:docMk/>
            <pc:sldMk cId="3088144908" sldId="277"/>
            <ac:picMk id="16" creationId="{0BF0528C-5940-2259-35F3-A5701B3FE8EF}"/>
          </ac:picMkLst>
        </pc:picChg>
        <pc:picChg chg="add mod">
          <ac:chgData name="Guest User" userId="S::urn:spo:tenantanon#cfc358fd-65bf-4177-8005-e5213fc40003::" providerId="AD" clId="Web-{E19BC146-B131-D8D3-9D9E-7125D7F2F42A}" dt="2025-08-04T03:33:09.853" v="492"/>
          <ac:picMkLst>
            <pc:docMk/>
            <pc:sldMk cId="3088144908" sldId="277"/>
            <ac:picMk id="18" creationId="{9D3AEABA-3BA9-5124-0384-F97A64CE7C09}"/>
          </ac:picMkLst>
        </pc:picChg>
      </pc:sldChg>
      <pc:sldChg chg="modSp">
        <pc:chgData name="Guest User" userId="S::urn:spo:tenantanon#cfc358fd-65bf-4177-8005-e5213fc40003::" providerId="AD" clId="Web-{E19BC146-B131-D8D3-9D9E-7125D7F2F42A}" dt="2025-08-04T03:05:03.981" v="417" actId="20577"/>
        <pc:sldMkLst>
          <pc:docMk/>
          <pc:sldMk cId="4006611457" sldId="278"/>
        </pc:sldMkLst>
        <pc:spChg chg="mod">
          <ac:chgData name="Guest User" userId="S::urn:spo:tenantanon#cfc358fd-65bf-4177-8005-e5213fc40003::" providerId="AD" clId="Web-{E19BC146-B131-D8D3-9D9E-7125D7F2F42A}" dt="2025-08-04T03:05:03.981" v="417" actId="20577"/>
          <ac:spMkLst>
            <pc:docMk/>
            <pc:sldMk cId="4006611457" sldId="278"/>
            <ac:spMk id="3" creationId="{C5A5921C-4FFE-F7D4-3D3E-6F95545DA15D}"/>
          </ac:spMkLst>
        </pc:spChg>
      </pc:sldChg>
      <pc:sldChg chg="addSp delSp modSp mod setBg">
        <pc:chgData name="Guest User" userId="S::urn:spo:tenantanon#cfc358fd-65bf-4177-8005-e5213fc40003::" providerId="AD" clId="Web-{E19BC146-B131-D8D3-9D9E-7125D7F2F42A}" dt="2025-08-04T03:07:58.565" v="444" actId="20577"/>
        <pc:sldMkLst>
          <pc:docMk/>
          <pc:sldMk cId="42155956" sldId="280"/>
        </pc:sldMkLst>
        <pc:spChg chg="mod">
          <ac:chgData name="Guest User" userId="S::urn:spo:tenantanon#cfc358fd-65bf-4177-8005-e5213fc40003::" providerId="AD" clId="Web-{E19BC146-B131-D8D3-9D9E-7125D7F2F42A}" dt="2025-08-04T03:07:18.485" v="429"/>
          <ac:spMkLst>
            <pc:docMk/>
            <pc:sldMk cId="42155956" sldId="280"/>
            <ac:spMk id="2" creationId="{B707988E-CD7E-7760-CCD6-D5A1769CDC94}"/>
          </ac:spMkLst>
        </pc:spChg>
        <pc:spChg chg="mod ord">
          <ac:chgData name="Guest User" userId="S::urn:spo:tenantanon#cfc358fd-65bf-4177-8005-e5213fc40003::" providerId="AD" clId="Web-{E19BC146-B131-D8D3-9D9E-7125D7F2F42A}" dt="2025-08-04T03:07:58.565" v="444" actId="20577"/>
          <ac:spMkLst>
            <pc:docMk/>
            <pc:sldMk cId="42155956" sldId="280"/>
            <ac:spMk id="3" creationId="{190FFF32-9F55-2D94-15E4-A2CCA3F8967B}"/>
          </ac:spMkLst>
        </pc:spChg>
        <pc:spChg chg="add del">
          <ac:chgData name="Guest User" userId="S::urn:spo:tenantanon#cfc358fd-65bf-4177-8005-e5213fc40003::" providerId="AD" clId="Web-{E19BC146-B131-D8D3-9D9E-7125D7F2F42A}" dt="2025-08-04T02:10:36.168" v="14"/>
          <ac:spMkLst>
            <pc:docMk/>
            <pc:sldMk cId="42155956" sldId="280"/>
            <ac:spMk id="12" creationId="{C8A3C342-1D03-412F-8DD3-BF519E8E0AE9}"/>
          </ac:spMkLst>
        </pc:spChg>
        <pc:spChg chg="add del">
          <ac:chgData name="Guest User" userId="S::urn:spo:tenantanon#cfc358fd-65bf-4177-8005-e5213fc40003::" providerId="AD" clId="Web-{E19BC146-B131-D8D3-9D9E-7125D7F2F42A}" dt="2025-08-04T02:10:36.168" v="14"/>
          <ac:spMkLst>
            <pc:docMk/>
            <pc:sldMk cId="42155956" sldId="280"/>
            <ac:spMk id="14" creationId="{81CC9B02-E087-4350-AEBD-2C3CF001AF01}"/>
          </ac:spMkLst>
        </pc:spChg>
        <pc:spChg chg="add del">
          <ac:chgData name="Guest User" userId="S::urn:spo:tenantanon#cfc358fd-65bf-4177-8005-e5213fc40003::" providerId="AD" clId="Web-{E19BC146-B131-D8D3-9D9E-7125D7F2F42A}" dt="2025-08-04T02:10:50.246" v="16"/>
          <ac:spMkLst>
            <pc:docMk/>
            <pc:sldMk cId="42155956" sldId="280"/>
            <ac:spMk id="16" creationId="{D6F18ACE-6E82-4ADC-8A2F-A1771B309B16}"/>
          </ac:spMkLst>
        </pc:spChg>
        <pc:spChg chg="add del">
          <ac:chgData name="Guest User" userId="S::urn:spo:tenantanon#cfc358fd-65bf-4177-8005-e5213fc40003::" providerId="AD" clId="Web-{E19BC146-B131-D8D3-9D9E-7125D7F2F42A}" dt="2025-08-04T02:10:50.246" v="16"/>
          <ac:spMkLst>
            <pc:docMk/>
            <pc:sldMk cId="42155956" sldId="280"/>
            <ac:spMk id="17" creationId="{C8A3C342-1D03-412F-8DD3-BF519E8E0AE9}"/>
          </ac:spMkLst>
        </pc:spChg>
        <pc:spChg chg="add del">
          <ac:chgData name="Guest User" userId="S::urn:spo:tenantanon#cfc358fd-65bf-4177-8005-e5213fc40003::" providerId="AD" clId="Web-{E19BC146-B131-D8D3-9D9E-7125D7F2F42A}" dt="2025-08-04T02:10:50.246" v="16"/>
          <ac:spMkLst>
            <pc:docMk/>
            <pc:sldMk cId="42155956" sldId="280"/>
            <ac:spMk id="18" creationId="{81CC9B02-E087-4350-AEBD-2C3CF001AF01}"/>
          </ac:spMkLst>
        </pc:spChg>
        <pc:spChg chg="add del">
          <ac:chgData name="Guest User" userId="S::urn:spo:tenantanon#cfc358fd-65bf-4177-8005-e5213fc40003::" providerId="AD" clId="Web-{E19BC146-B131-D8D3-9D9E-7125D7F2F42A}" dt="2025-08-04T03:07:18.485" v="429"/>
          <ac:spMkLst>
            <pc:docMk/>
            <pc:sldMk cId="42155956" sldId="280"/>
            <ac:spMk id="20" creationId="{C8A3C342-1D03-412F-8DD3-BF519E8E0AE9}"/>
          </ac:spMkLst>
        </pc:spChg>
        <pc:spChg chg="add del">
          <ac:chgData name="Guest User" userId="S::urn:spo:tenantanon#cfc358fd-65bf-4177-8005-e5213fc40003::" providerId="AD" clId="Web-{E19BC146-B131-D8D3-9D9E-7125D7F2F42A}" dt="2025-08-04T03:07:18.485" v="429"/>
          <ac:spMkLst>
            <pc:docMk/>
            <pc:sldMk cId="42155956" sldId="280"/>
            <ac:spMk id="21" creationId="{81CC9B02-E087-4350-AEBD-2C3CF001AF01}"/>
          </ac:spMkLst>
        </pc:spChg>
        <pc:spChg chg="add">
          <ac:chgData name="Guest User" userId="S::urn:spo:tenantanon#cfc358fd-65bf-4177-8005-e5213fc40003::" providerId="AD" clId="Web-{E19BC146-B131-D8D3-9D9E-7125D7F2F42A}" dt="2025-08-04T03:07:18.485" v="429"/>
          <ac:spMkLst>
            <pc:docMk/>
            <pc:sldMk cId="42155956" sldId="280"/>
            <ac:spMk id="26" creationId="{01F06C3F-35EE-478B-B96B-1247519C73C3}"/>
          </ac:spMkLst>
        </pc:spChg>
        <pc:spChg chg="add">
          <ac:chgData name="Guest User" userId="S::urn:spo:tenantanon#cfc358fd-65bf-4177-8005-e5213fc40003::" providerId="AD" clId="Web-{E19BC146-B131-D8D3-9D9E-7125D7F2F42A}" dt="2025-08-04T03:07:18.485" v="429"/>
          <ac:spMkLst>
            <pc:docMk/>
            <pc:sldMk cId="42155956" sldId="280"/>
            <ac:spMk id="28" creationId="{72742D7C-18EF-4DDC-B3B1-7D394C348ACC}"/>
          </ac:spMkLst>
        </pc:spChg>
        <pc:spChg chg="add">
          <ac:chgData name="Guest User" userId="S::urn:spo:tenantanon#cfc358fd-65bf-4177-8005-e5213fc40003::" providerId="AD" clId="Web-{E19BC146-B131-D8D3-9D9E-7125D7F2F42A}" dt="2025-08-04T03:07:18.485" v="429"/>
          <ac:spMkLst>
            <pc:docMk/>
            <pc:sldMk cId="42155956" sldId="280"/>
            <ac:spMk id="30" creationId="{5DFB004C-C794-45CE-846D-166C532D642C}"/>
          </ac:spMkLst>
        </pc:spChg>
        <pc:picChg chg="add mod ord">
          <ac:chgData name="Guest User" userId="S::urn:spo:tenantanon#cfc358fd-65bf-4177-8005-e5213fc40003::" providerId="AD" clId="Web-{E19BC146-B131-D8D3-9D9E-7125D7F2F42A}" dt="2025-08-04T03:07:18.485" v="429"/>
          <ac:picMkLst>
            <pc:docMk/>
            <pc:sldMk cId="42155956" sldId="280"/>
            <ac:picMk id="4" creationId="{FCE909B6-4786-B588-B0C1-7A82E63EC71E}"/>
          </ac:picMkLst>
        </pc:picChg>
        <pc:picChg chg="add del mod">
          <ac:chgData name="Guest User" userId="S::urn:spo:tenantanon#cfc358fd-65bf-4177-8005-e5213fc40003::" providerId="AD" clId="Web-{E19BC146-B131-D8D3-9D9E-7125D7F2F42A}" dt="2025-08-04T02:06:15.002" v="7"/>
          <ac:picMkLst>
            <pc:docMk/>
            <pc:sldMk cId="42155956" sldId="280"/>
            <ac:picMk id="5" creationId="{ABAE9BE4-18CB-9233-0CBD-435AE631B205}"/>
          </ac:picMkLst>
        </pc:picChg>
        <pc:picChg chg="add mod">
          <ac:chgData name="Guest User" userId="S::urn:spo:tenantanon#cfc358fd-65bf-4177-8005-e5213fc40003::" providerId="AD" clId="Web-{E19BC146-B131-D8D3-9D9E-7125D7F2F42A}" dt="2025-08-04T03:07:18.485" v="429"/>
          <ac:picMkLst>
            <pc:docMk/>
            <pc:sldMk cId="42155956" sldId="280"/>
            <ac:picMk id="6" creationId="{B5DC3929-216F-9F01-DE33-120A903AEFB3}"/>
          </ac:picMkLst>
        </pc:picChg>
        <pc:picChg chg="add mod">
          <ac:chgData name="Guest User" userId="S::urn:spo:tenantanon#cfc358fd-65bf-4177-8005-e5213fc40003::" providerId="AD" clId="Web-{E19BC146-B131-D8D3-9D9E-7125D7F2F42A}" dt="2025-08-04T03:07:18.485" v="429"/>
          <ac:picMkLst>
            <pc:docMk/>
            <pc:sldMk cId="42155956" sldId="280"/>
            <ac:picMk id="7" creationId="{07CF76A2-83D1-5864-56BB-D33F91218E56}"/>
          </ac:picMkLst>
        </pc:picChg>
      </pc:sldChg>
      <pc:sldChg chg="addSp delSp modSp mod setBg setClrOvrMap">
        <pc:chgData name="Guest User" userId="S::urn:spo:tenantanon#cfc358fd-65bf-4177-8005-e5213fc40003::" providerId="AD" clId="Web-{E19BC146-B131-D8D3-9D9E-7125D7F2F42A}" dt="2025-08-04T02:14:15.066" v="25"/>
        <pc:sldMkLst>
          <pc:docMk/>
          <pc:sldMk cId="1349847627" sldId="281"/>
        </pc:sldMkLst>
        <pc:spChg chg="mod">
          <ac:chgData name="Guest User" userId="S::urn:spo:tenantanon#cfc358fd-65bf-4177-8005-e5213fc40003::" providerId="AD" clId="Web-{E19BC146-B131-D8D3-9D9E-7125D7F2F42A}" dt="2025-08-04T02:14:15.066" v="25"/>
          <ac:spMkLst>
            <pc:docMk/>
            <pc:sldMk cId="1349847627" sldId="281"/>
            <ac:spMk id="2" creationId="{2E189340-9BCF-808C-2D7A-861E70C47FC6}"/>
          </ac:spMkLst>
        </pc:spChg>
        <pc:spChg chg="mod ord">
          <ac:chgData name="Guest User" userId="S::urn:spo:tenantanon#cfc358fd-65bf-4177-8005-e5213fc40003::" providerId="AD" clId="Web-{E19BC146-B131-D8D3-9D9E-7125D7F2F42A}" dt="2025-08-04T02:14:15.066" v="25"/>
          <ac:spMkLst>
            <pc:docMk/>
            <pc:sldMk cId="1349847627" sldId="281"/>
            <ac:spMk id="3" creationId="{F5264187-C9EE-AEF9-5081-74FA2E6A4E22}"/>
          </ac:spMkLst>
        </pc:spChg>
        <pc:spChg chg="add del">
          <ac:chgData name="Guest User" userId="S::urn:spo:tenantanon#cfc358fd-65bf-4177-8005-e5213fc40003::" providerId="AD" clId="Web-{E19BC146-B131-D8D3-9D9E-7125D7F2F42A}" dt="2025-08-04T02:14:15.066" v="25"/>
          <ac:spMkLst>
            <pc:docMk/>
            <pc:sldMk cId="1349847627" sldId="281"/>
            <ac:spMk id="9" creationId="{EE4E366E-272A-409E-840F-9A6A64A9E3FF}"/>
          </ac:spMkLst>
        </pc:spChg>
        <pc:spChg chg="add del">
          <ac:chgData name="Guest User" userId="S::urn:spo:tenantanon#cfc358fd-65bf-4177-8005-e5213fc40003::" providerId="AD" clId="Web-{E19BC146-B131-D8D3-9D9E-7125D7F2F42A}" dt="2025-08-04T02:14:15.066" v="25"/>
          <ac:spMkLst>
            <pc:docMk/>
            <pc:sldMk cId="1349847627" sldId="281"/>
            <ac:spMk id="11" creationId="{A721560C-E4AB-4287-A29C-3F6916794CB9}"/>
          </ac:spMkLst>
        </pc:spChg>
        <pc:spChg chg="add del">
          <ac:chgData name="Guest User" userId="S::urn:spo:tenantanon#cfc358fd-65bf-4177-8005-e5213fc40003::" providerId="AD" clId="Web-{E19BC146-B131-D8D3-9D9E-7125D7F2F42A}" dt="2025-08-04T02:14:15.066" v="25"/>
          <ac:spMkLst>
            <pc:docMk/>
            <pc:sldMk cId="1349847627" sldId="281"/>
            <ac:spMk id="13" creationId="{DF6CFF07-D953-4F9C-9A0E-E0A6AACB6158}"/>
          </ac:spMkLst>
        </pc:spChg>
        <pc:spChg chg="add del">
          <ac:chgData name="Guest User" userId="S::urn:spo:tenantanon#cfc358fd-65bf-4177-8005-e5213fc40003::" providerId="AD" clId="Web-{E19BC146-B131-D8D3-9D9E-7125D7F2F42A}" dt="2025-08-04T02:14:15.066" v="25"/>
          <ac:spMkLst>
            <pc:docMk/>
            <pc:sldMk cId="1349847627" sldId="281"/>
            <ac:spMk id="15" creationId="{DAA4FEEE-0B5F-41BF-825D-60F9FB089568}"/>
          </ac:spMkLst>
        </pc:spChg>
        <pc:spChg chg="add del">
          <ac:chgData name="Guest User" userId="S::urn:spo:tenantanon#cfc358fd-65bf-4177-8005-e5213fc40003::" providerId="AD" clId="Web-{E19BC146-B131-D8D3-9D9E-7125D7F2F42A}" dt="2025-08-04T02:14:15.066" v="25"/>
          <ac:spMkLst>
            <pc:docMk/>
            <pc:sldMk cId="1349847627" sldId="281"/>
            <ac:spMk id="20" creationId="{B4AAD3FD-83A5-4B89-9F8F-01B8870865BE}"/>
          </ac:spMkLst>
        </pc:spChg>
        <pc:spChg chg="add del">
          <ac:chgData name="Guest User" userId="S::urn:spo:tenantanon#cfc358fd-65bf-4177-8005-e5213fc40003::" providerId="AD" clId="Web-{E19BC146-B131-D8D3-9D9E-7125D7F2F42A}" dt="2025-08-04T02:14:15.066" v="25"/>
          <ac:spMkLst>
            <pc:docMk/>
            <pc:sldMk cId="1349847627" sldId="281"/>
            <ac:spMk id="22" creationId="{61752F1D-FC0F-4103-9584-630E643CCDA6}"/>
          </ac:spMkLst>
        </pc:spChg>
        <pc:spChg chg="add del">
          <ac:chgData name="Guest User" userId="S::urn:spo:tenantanon#cfc358fd-65bf-4177-8005-e5213fc40003::" providerId="AD" clId="Web-{E19BC146-B131-D8D3-9D9E-7125D7F2F42A}" dt="2025-08-04T02:14:15.066" v="25"/>
          <ac:spMkLst>
            <pc:docMk/>
            <pc:sldMk cId="1349847627" sldId="281"/>
            <ac:spMk id="24" creationId="{70151CB7-E7DE-4917-B831-01DF9CE01306}"/>
          </ac:spMkLst>
        </pc:spChg>
        <pc:spChg chg="add del">
          <ac:chgData name="Guest User" userId="S::urn:spo:tenantanon#cfc358fd-65bf-4177-8005-e5213fc40003::" providerId="AD" clId="Web-{E19BC146-B131-D8D3-9D9E-7125D7F2F42A}" dt="2025-08-04T02:14:15.066" v="25"/>
          <ac:spMkLst>
            <pc:docMk/>
            <pc:sldMk cId="1349847627" sldId="281"/>
            <ac:spMk id="26" creationId="{A92A1116-1C84-41DF-B803-1F7B0883EC82}"/>
          </ac:spMkLst>
        </pc:spChg>
        <pc:picChg chg="add mod">
          <ac:chgData name="Guest User" userId="S::urn:spo:tenantanon#cfc358fd-65bf-4177-8005-e5213fc40003::" providerId="AD" clId="Web-{E19BC146-B131-D8D3-9D9E-7125D7F2F42A}" dt="2025-08-04T02:13:51.003" v="23" actId="14100"/>
          <ac:picMkLst>
            <pc:docMk/>
            <pc:sldMk cId="1349847627" sldId="281"/>
            <ac:picMk id="4" creationId="{56A6941B-5FD3-DDEF-6652-4BBEBFF0D7E4}"/>
          </ac:picMkLst>
        </pc:picChg>
      </pc:sldChg>
      <pc:sldChg chg="addSp delSp modSp mod setBg setClrOvrMap">
        <pc:chgData name="Guest User" userId="S::urn:spo:tenantanon#cfc358fd-65bf-4177-8005-e5213fc40003::" providerId="AD" clId="Web-{E19BC146-B131-D8D3-9D9E-7125D7F2F42A}" dt="2025-08-04T03:30:52.501" v="484" actId="20577"/>
        <pc:sldMkLst>
          <pc:docMk/>
          <pc:sldMk cId="3942601615" sldId="285"/>
        </pc:sldMkLst>
        <pc:spChg chg="mod">
          <ac:chgData name="Guest User" userId="S::urn:spo:tenantanon#cfc358fd-65bf-4177-8005-e5213fc40003::" providerId="AD" clId="Web-{E19BC146-B131-D8D3-9D9E-7125D7F2F42A}" dt="2025-08-04T03:30:52.501" v="484" actId="20577"/>
          <ac:spMkLst>
            <pc:docMk/>
            <pc:sldMk cId="3942601615" sldId="285"/>
            <ac:spMk id="2" creationId="{A4428834-128D-E353-F656-FBDDCB9D0B57}"/>
          </ac:spMkLst>
        </pc:spChg>
        <pc:spChg chg="mod ord">
          <ac:chgData name="Guest User" userId="S::urn:spo:tenantanon#cfc358fd-65bf-4177-8005-e5213fc40003::" providerId="AD" clId="Web-{E19BC146-B131-D8D3-9D9E-7125D7F2F42A}" dt="2025-08-04T03:30:40.813" v="483"/>
          <ac:spMkLst>
            <pc:docMk/>
            <pc:sldMk cId="3942601615" sldId="285"/>
            <ac:spMk id="3" creationId="{F4C7FFD2-78F3-2282-40FF-B71F7623DCBD}"/>
          </ac:spMkLst>
        </pc:spChg>
        <pc:spChg chg="add del">
          <ac:chgData name="Guest User" userId="S::urn:spo:tenantanon#cfc358fd-65bf-4177-8005-e5213fc40003::" providerId="AD" clId="Web-{E19BC146-B131-D8D3-9D9E-7125D7F2F42A}" dt="2025-08-04T03:24:12.528" v="469"/>
          <ac:spMkLst>
            <pc:docMk/>
            <pc:sldMk cId="3942601615" sldId="285"/>
            <ac:spMk id="9" creationId="{C8A3C342-1D03-412F-8DD3-BF519E8E0AE9}"/>
          </ac:spMkLst>
        </pc:spChg>
        <pc:spChg chg="add del">
          <ac:chgData name="Guest User" userId="S::urn:spo:tenantanon#cfc358fd-65bf-4177-8005-e5213fc40003::" providerId="AD" clId="Web-{E19BC146-B131-D8D3-9D9E-7125D7F2F42A}" dt="2025-08-04T03:24:12.528" v="469"/>
          <ac:spMkLst>
            <pc:docMk/>
            <pc:sldMk cId="3942601615" sldId="285"/>
            <ac:spMk id="11" creationId="{81CC9B02-E087-4350-AEBD-2C3CF001AF01}"/>
          </ac:spMkLst>
        </pc:spChg>
        <pc:spChg chg="add del">
          <ac:chgData name="Guest User" userId="S::urn:spo:tenantanon#cfc358fd-65bf-4177-8005-e5213fc40003::" providerId="AD" clId="Web-{E19BC146-B131-D8D3-9D9E-7125D7F2F42A}" dt="2025-08-04T03:23:57.699" v="466"/>
          <ac:spMkLst>
            <pc:docMk/>
            <pc:sldMk cId="3942601615" sldId="285"/>
            <ac:spMk id="16" creationId="{EE4E366E-272A-409E-840F-9A6A64A9E3FF}"/>
          </ac:spMkLst>
        </pc:spChg>
        <pc:spChg chg="add del">
          <ac:chgData name="Guest User" userId="S::urn:spo:tenantanon#cfc358fd-65bf-4177-8005-e5213fc40003::" providerId="AD" clId="Web-{E19BC146-B131-D8D3-9D9E-7125D7F2F42A}" dt="2025-08-04T03:23:57.699" v="466"/>
          <ac:spMkLst>
            <pc:docMk/>
            <pc:sldMk cId="3942601615" sldId="285"/>
            <ac:spMk id="18" creationId="{A721560C-E4AB-4287-A29C-3F6916794CB9}"/>
          </ac:spMkLst>
        </pc:spChg>
        <pc:spChg chg="add del">
          <ac:chgData name="Guest User" userId="S::urn:spo:tenantanon#cfc358fd-65bf-4177-8005-e5213fc40003::" providerId="AD" clId="Web-{E19BC146-B131-D8D3-9D9E-7125D7F2F42A}" dt="2025-08-04T03:23:57.699" v="466"/>
          <ac:spMkLst>
            <pc:docMk/>
            <pc:sldMk cId="3942601615" sldId="285"/>
            <ac:spMk id="20" creationId="{DF6CFF07-D953-4F9C-9A0E-E0A6AACB6158}"/>
          </ac:spMkLst>
        </pc:spChg>
        <pc:spChg chg="add del">
          <ac:chgData name="Guest User" userId="S::urn:spo:tenantanon#cfc358fd-65bf-4177-8005-e5213fc40003::" providerId="AD" clId="Web-{E19BC146-B131-D8D3-9D9E-7125D7F2F42A}" dt="2025-08-04T03:23:57.699" v="466"/>
          <ac:spMkLst>
            <pc:docMk/>
            <pc:sldMk cId="3942601615" sldId="285"/>
            <ac:spMk id="22" creationId="{DAA4FEEE-0B5F-41BF-825D-60F9FB089568}"/>
          </ac:spMkLst>
        </pc:spChg>
        <pc:spChg chg="add del">
          <ac:chgData name="Guest User" userId="S::urn:spo:tenantanon#cfc358fd-65bf-4177-8005-e5213fc40003::" providerId="AD" clId="Web-{E19BC146-B131-D8D3-9D9E-7125D7F2F42A}" dt="2025-08-04T03:24:12.528" v="468"/>
          <ac:spMkLst>
            <pc:docMk/>
            <pc:sldMk cId="3942601615" sldId="285"/>
            <ac:spMk id="24" creationId="{C8A3C342-1D03-412F-8DD3-BF519E8E0AE9}"/>
          </ac:spMkLst>
        </pc:spChg>
        <pc:spChg chg="add del">
          <ac:chgData name="Guest User" userId="S::urn:spo:tenantanon#cfc358fd-65bf-4177-8005-e5213fc40003::" providerId="AD" clId="Web-{E19BC146-B131-D8D3-9D9E-7125D7F2F42A}" dt="2025-08-04T03:24:12.528" v="468"/>
          <ac:spMkLst>
            <pc:docMk/>
            <pc:sldMk cId="3942601615" sldId="285"/>
            <ac:spMk id="25" creationId="{81CC9B02-E087-4350-AEBD-2C3CF001AF01}"/>
          </ac:spMkLst>
        </pc:spChg>
        <pc:spChg chg="add del">
          <ac:chgData name="Guest User" userId="S::urn:spo:tenantanon#cfc358fd-65bf-4177-8005-e5213fc40003::" providerId="AD" clId="Web-{E19BC146-B131-D8D3-9D9E-7125D7F2F42A}" dt="2025-08-04T03:26:46.702" v="472"/>
          <ac:spMkLst>
            <pc:docMk/>
            <pc:sldMk cId="3942601615" sldId="285"/>
            <ac:spMk id="27" creationId="{AA047838-7F9E-43CF-A116-26E7AAA8F842}"/>
          </ac:spMkLst>
        </pc:spChg>
        <pc:spChg chg="add del">
          <ac:chgData name="Guest User" userId="S::urn:spo:tenantanon#cfc358fd-65bf-4177-8005-e5213fc40003::" providerId="AD" clId="Web-{E19BC146-B131-D8D3-9D9E-7125D7F2F42A}" dt="2025-08-04T03:30:40.813" v="483"/>
          <ac:spMkLst>
            <pc:docMk/>
            <pc:sldMk cId="3942601615" sldId="285"/>
            <ac:spMk id="32" creationId="{C8A3C342-1D03-412F-8DD3-BF519E8E0AE9}"/>
          </ac:spMkLst>
        </pc:spChg>
        <pc:spChg chg="add del">
          <ac:chgData name="Guest User" userId="S::urn:spo:tenantanon#cfc358fd-65bf-4177-8005-e5213fc40003::" providerId="AD" clId="Web-{E19BC146-B131-D8D3-9D9E-7125D7F2F42A}" dt="2025-08-04T03:30:40.813" v="483"/>
          <ac:spMkLst>
            <pc:docMk/>
            <pc:sldMk cId="3942601615" sldId="285"/>
            <ac:spMk id="34" creationId="{81CC9B02-E087-4350-AEBD-2C3CF001AF01}"/>
          </ac:spMkLst>
        </pc:spChg>
        <pc:spChg chg="add del">
          <ac:chgData name="Guest User" userId="S::urn:spo:tenantanon#cfc358fd-65bf-4177-8005-e5213fc40003::" providerId="AD" clId="Web-{E19BC146-B131-D8D3-9D9E-7125D7F2F42A}" dt="2025-08-04T03:30:40.813" v="482"/>
          <ac:spMkLst>
            <pc:docMk/>
            <pc:sldMk cId="3942601615" sldId="285"/>
            <ac:spMk id="36" creationId="{C8A3C342-1D03-412F-8DD3-BF519E8E0AE9}"/>
          </ac:spMkLst>
        </pc:spChg>
        <pc:spChg chg="add del">
          <ac:chgData name="Guest User" userId="S::urn:spo:tenantanon#cfc358fd-65bf-4177-8005-e5213fc40003::" providerId="AD" clId="Web-{E19BC146-B131-D8D3-9D9E-7125D7F2F42A}" dt="2025-08-04T03:30:40.813" v="482"/>
          <ac:spMkLst>
            <pc:docMk/>
            <pc:sldMk cId="3942601615" sldId="285"/>
            <ac:spMk id="37" creationId="{81CC9B02-E087-4350-AEBD-2C3CF001AF01}"/>
          </ac:spMkLst>
        </pc:spChg>
        <pc:spChg chg="add del">
          <ac:chgData name="Guest User" userId="S::urn:spo:tenantanon#cfc358fd-65bf-4177-8005-e5213fc40003::" providerId="AD" clId="Web-{E19BC146-B131-D8D3-9D9E-7125D7F2F42A}" dt="2025-08-04T03:29:50.609" v="478"/>
          <ac:spMkLst>
            <pc:docMk/>
            <pc:sldMk cId="3942601615" sldId="285"/>
            <ac:spMk id="39" creationId="{B4AAD3FD-83A5-4B89-9F8F-01B8870865BE}"/>
          </ac:spMkLst>
        </pc:spChg>
        <pc:spChg chg="add del">
          <ac:chgData name="Guest User" userId="S::urn:spo:tenantanon#cfc358fd-65bf-4177-8005-e5213fc40003::" providerId="AD" clId="Web-{E19BC146-B131-D8D3-9D9E-7125D7F2F42A}" dt="2025-08-04T03:29:50.609" v="478"/>
          <ac:spMkLst>
            <pc:docMk/>
            <pc:sldMk cId="3942601615" sldId="285"/>
            <ac:spMk id="41" creationId="{61752F1D-FC0F-4103-9584-630E643CCDA6}"/>
          </ac:spMkLst>
        </pc:spChg>
        <pc:spChg chg="add del">
          <ac:chgData name="Guest User" userId="S::urn:spo:tenantanon#cfc358fd-65bf-4177-8005-e5213fc40003::" providerId="AD" clId="Web-{E19BC146-B131-D8D3-9D9E-7125D7F2F42A}" dt="2025-08-04T03:29:50.609" v="478"/>
          <ac:spMkLst>
            <pc:docMk/>
            <pc:sldMk cId="3942601615" sldId="285"/>
            <ac:spMk id="43" creationId="{70151CB7-E7DE-4917-B831-01DF9CE01306}"/>
          </ac:spMkLst>
        </pc:spChg>
        <pc:spChg chg="add del">
          <ac:chgData name="Guest User" userId="S::urn:spo:tenantanon#cfc358fd-65bf-4177-8005-e5213fc40003::" providerId="AD" clId="Web-{E19BC146-B131-D8D3-9D9E-7125D7F2F42A}" dt="2025-08-04T03:29:50.609" v="478"/>
          <ac:spMkLst>
            <pc:docMk/>
            <pc:sldMk cId="3942601615" sldId="285"/>
            <ac:spMk id="45" creationId="{A92A1116-1C84-41DF-B803-1F7B0883EC82}"/>
          </ac:spMkLst>
        </pc:spChg>
        <pc:picChg chg="add del mod">
          <ac:chgData name="Guest User" userId="S::urn:spo:tenantanon#cfc358fd-65bf-4177-8005-e5213fc40003::" providerId="AD" clId="Web-{E19BC146-B131-D8D3-9D9E-7125D7F2F42A}" dt="2025-08-04T03:26:14.826" v="470"/>
          <ac:picMkLst>
            <pc:docMk/>
            <pc:sldMk cId="3942601615" sldId="285"/>
            <ac:picMk id="4" creationId="{C361F5A6-1C8F-8F95-7BBF-DFF5767094E2}"/>
          </ac:picMkLst>
        </pc:picChg>
        <pc:picChg chg="add del">
          <ac:chgData name="Guest User" userId="S::urn:spo:tenantanon#cfc358fd-65bf-4177-8005-e5213fc40003::" providerId="AD" clId="Web-{E19BC146-B131-D8D3-9D9E-7125D7F2F42A}" dt="2025-08-04T03:23:14.214" v="463"/>
          <ac:picMkLst>
            <pc:docMk/>
            <pc:sldMk cId="3942601615" sldId="285"/>
            <ac:picMk id="5" creationId="{A18C24EC-5987-3C94-49C5-7A6B10EAC4A6}"/>
          </ac:picMkLst>
        </pc:picChg>
        <pc:picChg chg="add del mod">
          <ac:chgData name="Guest User" userId="S::urn:spo:tenantanon#cfc358fd-65bf-4177-8005-e5213fc40003::" providerId="AD" clId="Web-{E19BC146-B131-D8D3-9D9E-7125D7F2F42A}" dt="2025-08-04T03:29:01.422" v="473"/>
          <ac:picMkLst>
            <pc:docMk/>
            <pc:sldMk cId="3942601615" sldId="285"/>
            <ac:picMk id="6" creationId="{10612CE8-483E-094D-13CF-AE69D2539CFD}"/>
          </ac:picMkLst>
        </pc:picChg>
        <pc:picChg chg="add mod">
          <ac:chgData name="Guest User" userId="S::urn:spo:tenantanon#cfc358fd-65bf-4177-8005-e5213fc40003::" providerId="AD" clId="Web-{E19BC146-B131-D8D3-9D9E-7125D7F2F42A}" dt="2025-08-04T03:30:40.813" v="483"/>
          <ac:picMkLst>
            <pc:docMk/>
            <pc:sldMk cId="3942601615" sldId="285"/>
            <ac:picMk id="7" creationId="{9E9BA5A1-9325-7B5B-A480-FCEAA0656CC2}"/>
          </ac:picMkLst>
        </pc:picChg>
      </pc:sldChg>
      <pc:sldChg chg="addSp delSp modSp mod setBg">
        <pc:chgData name="Guest User" userId="S::urn:spo:tenantanon#cfc358fd-65bf-4177-8005-e5213fc40003::" providerId="AD" clId="Web-{E19BC146-B131-D8D3-9D9E-7125D7F2F42A}" dt="2025-08-04T03:03:52.495" v="404" actId="20577"/>
        <pc:sldMkLst>
          <pc:docMk/>
          <pc:sldMk cId="2097749178" sldId="287"/>
        </pc:sldMkLst>
        <pc:spChg chg="mod">
          <ac:chgData name="Guest User" userId="S::urn:spo:tenantanon#cfc358fd-65bf-4177-8005-e5213fc40003::" providerId="AD" clId="Web-{E19BC146-B131-D8D3-9D9E-7125D7F2F42A}" dt="2025-08-04T03:02:06.134" v="390"/>
          <ac:spMkLst>
            <pc:docMk/>
            <pc:sldMk cId="2097749178" sldId="287"/>
            <ac:spMk id="2" creationId="{19375D2E-3228-6774-EA14-700A903D7F04}"/>
          </ac:spMkLst>
        </pc:spChg>
        <pc:spChg chg="mod ord">
          <ac:chgData name="Guest User" userId="S::urn:spo:tenantanon#cfc358fd-65bf-4177-8005-e5213fc40003::" providerId="AD" clId="Web-{E19BC146-B131-D8D3-9D9E-7125D7F2F42A}" dt="2025-08-04T03:03:52.495" v="404" actId="20577"/>
          <ac:spMkLst>
            <pc:docMk/>
            <pc:sldMk cId="2097749178" sldId="287"/>
            <ac:spMk id="3" creationId="{1B624BF3-3D11-0523-B185-1C504F0F5CE7}"/>
          </ac:spMkLst>
        </pc:spChg>
        <pc:spChg chg="add">
          <ac:chgData name="Guest User" userId="S::urn:spo:tenantanon#cfc358fd-65bf-4177-8005-e5213fc40003::" providerId="AD" clId="Web-{E19BC146-B131-D8D3-9D9E-7125D7F2F42A}" dt="2025-08-04T03:02:06.134" v="390"/>
          <ac:spMkLst>
            <pc:docMk/>
            <pc:sldMk cId="2097749178" sldId="287"/>
            <ac:spMk id="6" creationId="{C8A3C342-1D03-412F-8DD3-BF519E8E0AE9}"/>
          </ac:spMkLst>
        </pc:spChg>
        <pc:spChg chg="add del">
          <ac:chgData name="Guest User" userId="S::urn:spo:tenantanon#cfc358fd-65bf-4177-8005-e5213fc40003::" providerId="AD" clId="Web-{E19BC146-B131-D8D3-9D9E-7125D7F2F42A}" dt="2025-08-04T02:48:21.780" v="303"/>
          <ac:spMkLst>
            <pc:docMk/>
            <pc:sldMk cId="2097749178" sldId="287"/>
            <ac:spMk id="9" creationId="{4554089D-779D-46F6-81CB-EA9C12693944}"/>
          </ac:spMkLst>
        </pc:spChg>
        <pc:spChg chg="add">
          <ac:chgData name="Guest User" userId="S::urn:spo:tenantanon#cfc358fd-65bf-4177-8005-e5213fc40003::" providerId="AD" clId="Web-{E19BC146-B131-D8D3-9D9E-7125D7F2F42A}" dt="2025-08-04T03:02:06.134" v="390"/>
          <ac:spMkLst>
            <pc:docMk/>
            <pc:sldMk cId="2097749178" sldId="287"/>
            <ac:spMk id="11" creationId="{81CC9B02-E087-4350-AEBD-2C3CF001AF01}"/>
          </ac:spMkLst>
        </pc:spChg>
        <pc:spChg chg="add">
          <ac:chgData name="Guest User" userId="S::urn:spo:tenantanon#cfc358fd-65bf-4177-8005-e5213fc40003::" providerId="AD" clId="Web-{E19BC146-B131-D8D3-9D9E-7125D7F2F42A}" dt="2025-08-04T03:02:06.134" v="390"/>
          <ac:spMkLst>
            <pc:docMk/>
            <pc:sldMk cId="2097749178" sldId="287"/>
            <ac:spMk id="13" creationId="{D6F18ACE-6E82-4ADC-8A2F-A1771B309B16}"/>
          </ac:spMkLst>
        </pc:spChg>
        <pc:picChg chg="add mod">
          <ac:chgData name="Guest User" userId="S::urn:spo:tenantanon#cfc358fd-65bf-4177-8005-e5213fc40003::" providerId="AD" clId="Web-{E19BC146-B131-D8D3-9D9E-7125D7F2F42A}" dt="2025-08-04T03:02:06.134" v="390"/>
          <ac:picMkLst>
            <pc:docMk/>
            <pc:sldMk cId="2097749178" sldId="287"/>
            <ac:picMk id="4" creationId="{D380EF82-B122-2571-29EF-3225B711A456}"/>
          </ac:picMkLst>
        </pc:picChg>
      </pc:sldChg>
      <pc:sldChg chg="del">
        <pc:chgData name="Guest User" userId="S::urn:spo:tenantanon#cfc358fd-65bf-4177-8005-e5213fc40003::" providerId="AD" clId="Web-{E19BC146-B131-D8D3-9D9E-7125D7F2F42A}" dt="2025-08-04T02:43:38.631" v="290"/>
        <pc:sldMkLst>
          <pc:docMk/>
          <pc:sldMk cId="4096385305" sldId="288"/>
        </pc:sldMkLst>
      </pc:sldChg>
      <pc:sldChg chg="modSp add replId">
        <pc:chgData name="Guest User" userId="S::urn:spo:tenantanon#cfc358fd-65bf-4177-8005-e5213fc40003::" providerId="AD" clId="Web-{E19BC146-B131-D8D3-9D9E-7125D7F2F42A}" dt="2025-08-04T02:22:35.379" v="82" actId="20577"/>
        <pc:sldMkLst>
          <pc:docMk/>
          <pc:sldMk cId="868641749" sldId="290"/>
        </pc:sldMkLst>
        <pc:spChg chg="mod">
          <ac:chgData name="Guest User" userId="S::urn:spo:tenantanon#cfc358fd-65bf-4177-8005-e5213fc40003::" providerId="AD" clId="Web-{E19BC146-B131-D8D3-9D9E-7125D7F2F42A}" dt="2025-08-04T02:21:53.940" v="76" actId="20577"/>
          <ac:spMkLst>
            <pc:docMk/>
            <pc:sldMk cId="868641749" sldId="290"/>
            <ac:spMk id="2" creationId="{B5804F1C-CF70-A383-2D84-EA9CBFB21A8B}"/>
          </ac:spMkLst>
        </pc:spChg>
        <pc:spChg chg="mod">
          <ac:chgData name="Guest User" userId="S::urn:spo:tenantanon#cfc358fd-65bf-4177-8005-e5213fc40003::" providerId="AD" clId="Web-{E19BC146-B131-D8D3-9D9E-7125D7F2F42A}" dt="2025-08-04T02:22:35.379" v="82" actId="20577"/>
          <ac:spMkLst>
            <pc:docMk/>
            <pc:sldMk cId="868641749" sldId="290"/>
            <ac:spMk id="3" creationId="{FA81EF3D-F69E-F261-A5CD-FCE088302922}"/>
          </ac:spMkLst>
        </pc:spChg>
      </pc:sldChg>
      <pc:sldChg chg="modSp add replId">
        <pc:chgData name="Guest User" userId="S::urn:spo:tenantanon#cfc358fd-65bf-4177-8005-e5213fc40003::" providerId="AD" clId="Web-{E19BC146-B131-D8D3-9D9E-7125D7F2F42A}" dt="2025-08-04T02:43:33.521" v="289" actId="20577"/>
        <pc:sldMkLst>
          <pc:docMk/>
          <pc:sldMk cId="1964775140" sldId="291"/>
        </pc:sldMkLst>
        <pc:spChg chg="mod">
          <ac:chgData name="Guest User" userId="S::urn:spo:tenantanon#cfc358fd-65bf-4177-8005-e5213fc40003::" providerId="AD" clId="Web-{E19BC146-B131-D8D3-9D9E-7125D7F2F42A}" dt="2025-08-04T02:42:59.628" v="285" actId="20577"/>
          <ac:spMkLst>
            <pc:docMk/>
            <pc:sldMk cId="1964775140" sldId="291"/>
            <ac:spMk id="2" creationId="{F3A67FBB-3320-F694-FB19-E688E07720F6}"/>
          </ac:spMkLst>
        </pc:spChg>
        <pc:spChg chg="mod">
          <ac:chgData name="Guest User" userId="S::urn:spo:tenantanon#cfc358fd-65bf-4177-8005-e5213fc40003::" providerId="AD" clId="Web-{E19BC146-B131-D8D3-9D9E-7125D7F2F42A}" dt="2025-08-04T02:43:33.521" v="289" actId="20577"/>
          <ac:spMkLst>
            <pc:docMk/>
            <pc:sldMk cId="1964775140" sldId="291"/>
            <ac:spMk id="3" creationId="{CD553FC5-C5A1-F92D-65F5-33BCC76AC811}"/>
          </ac:spMkLst>
        </pc:spChg>
      </pc:sldChg>
    </pc:docChg>
  </pc:docChgLst>
</pc:chgInfo>
</file>

<file path=ppt/comments/modernComment_116_EED00A01.xml><?xml version="1.0" encoding="utf-8"?>
<p188:cmLst xmlns:a="http://schemas.openxmlformats.org/drawingml/2006/main" xmlns:r="http://schemas.openxmlformats.org/officeDocument/2006/relationships" xmlns:p188="http://schemas.microsoft.com/office/powerpoint/2018/8/main">
  <p188:cm id="{1212915C-19DE-42D7-A816-DBFD657BE8A2}" authorId="{2128A23C-8C4D-8F08-6712-CADB6D2A3A21}" created="2025-08-04T18:16:14.049">
    <pc:sldMkLst xmlns:pc="http://schemas.microsoft.com/office/powerpoint/2013/main/command">
      <pc:docMk/>
      <pc:sldMk cId="4006611457" sldId="278"/>
    </pc:sldMkLst>
    <p188:txBody>
      <a:bodyPr/>
      <a:lstStyle/>
      <a:p>
        <a:r>
          <a:rPr lang="en-US"/>
          <a:t>Can we spell out all acronyms? I added MIE. That's the only one I know.</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12E24E-15B4-4041-A35E-285232321DC4}" type="datetimeFigureOut">
              <a:rPr lang="en-US" smtClean="0"/>
              <a:t>8/5/2025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85D7AF-003D-4B29-840D-3E2D6DB9A89D}" type="slidenum">
              <a:rPr lang="en-US" smtClean="0"/>
              <a:t>‹#›</a:t>
            </a:fld>
            <a:endParaRPr lang="en-US"/>
          </a:p>
        </p:txBody>
      </p:sp>
    </p:spTree>
    <p:extLst>
      <p:ext uri="{BB962C8B-B14F-4D97-AF65-F5344CB8AC3E}">
        <p14:creationId xmlns:p14="http://schemas.microsoft.com/office/powerpoint/2010/main" val="3274049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MODERATOR: </a:t>
            </a:r>
            <a:r>
              <a:rPr lang="en-US" b="0"/>
              <a:t>introduce session (bullet points above), then ask introduction question; “</a:t>
            </a:r>
            <a:r>
              <a:rPr lang="en-US"/>
              <a:t>You're all lawyers in the legal aid space, but at some point, your work evolved to include tech and innovation. How did that happen for each of you?”</a:t>
            </a:r>
          </a:p>
          <a:p>
            <a:endParaRPr lang="en-US"/>
          </a:p>
          <a:p>
            <a:r>
              <a:rPr lang="en-US" b="1"/>
              <a:t>PANELISTS: </a:t>
            </a:r>
            <a:r>
              <a:rPr lang="en-US" b="0"/>
              <a:t>respond/introduce selves</a:t>
            </a:r>
          </a:p>
          <a:p>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1" err="1"/>
              <a:t>Scheree</a:t>
            </a:r>
            <a:r>
              <a:rPr lang="en-US" b="1"/>
              <a:t> Gilchrist – Legal Aid of NC:</a:t>
            </a:r>
            <a:r>
              <a:rPr lang="en-US"/>
              <a:t> “When I first started in legal aid, I was managing our intake system and trying to solve immediate issues with limited tools. That perspective helped shape the idea of an Innovation Lab — a dedicated space embedded inside Legal Aid of North Carolina where we could rethink service delivery and experiment with bold ideas, both tech and non-tech. Innovation in our world isn’t about gadgets — it’s about giving our teams permission and structure to ask ‘What if?’ and truly test that. Now, with interdisciplinary teammates, curated data, and clear strategic direction, we can think forward without compromising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b="1"/>
              <a:t>Susan StVincent – LAFLA</a:t>
            </a:r>
            <a:endParaRPr lang="en-US"/>
          </a:p>
          <a:p>
            <a:r>
              <a:rPr lang="en-US"/>
              <a:t>Scaled innovation across operations, intake, and IT</a:t>
            </a:r>
          </a:p>
          <a:p>
            <a:r>
              <a:rPr lang="en-US"/>
              <a:t>Integrated LegalServer, data tools, and staff trainings</a:t>
            </a:r>
          </a:p>
          <a:p>
            <a:r>
              <a:rPr lang="en-US"/>
              <a:t>Champion of iterative process improvements and cross-team collaboration</a:t>
            </a:r>
          </a:p>
          <a:p>
            <a:r>
              <a:rPr lang="en-US"/>
              <a:t>Innovation embedded in every department — not siloed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Kirra Jarratt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b="0"/>
          </a:p>
        </p:txBody>
      </p:sp>
      <p:sp>
        <p:nvSpPr>
          <p:cNvPr id="4" name="Slide Number Placeholder 3"/>
          <p:cNvSpPr>
            <a:spLocks noGrp="1"/>
          </p:cNvSpPr>
          <p:nvPr>
            <p:ph type="sldNum" sz="quarter" idx="5"/>
          </p:nvPr>
        </p:nvSpPr>
        <p:spPr/>
        <p:txBody>
          <a:bodyPr/>
          <a:lstStyle/>
          <a:p>
            <a:fld id="{B985D7AF-003D-4B29-840D-3E2D6DB9A89D}" type="slidenum">
              <a:rPr lang="en-US" smtClean="0"/>
              <a:t>3</a:t>
            </a:fld>
            <a:endParaRPr lang="en-US"/>
          </a:p>
        </p:txBody>
      </p:sp>
    </p:spTree>
    <p:extLst>
      <p:ext uri="{BB962C8B-B14F-4D97-AF65-F5344CB8AC3E}">
        <p14:creationId xmlns:p14="http://schemas.microsoft.com/office/powerpoint/2010/main" val="4243646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MODERATOR: </a:t>
            </a:r>
            <a:r>
              <a:rPr lang="en-US"/>
              <a:t>How has your organization needed to evolve in order to support innovation?</a:t>
            </a:r>
          </a:p>
          <a:p>
            <a:endParaRPr lang="en-US"/>
          </a:p>
          <a:p>
            <a:pPr algn="just"/>
            <a:r>
              <a:rPr lang="en-US" b="1" err="1"/>
              <a:t>Scheree</a:t>
            </a:r>
            <a:r>
              <a:rPr lang="en-US" b="1"/>
              <a:t> Gilchrist – Legal Aid of NC:</a:t>
            </a:r>
            <a:r>
              <a:rPr lang="en-US"/>
              <a:t> </a:t>
            </a:r>
            <a:endParaRPr lang="en-US">
              <a:ea typeface="Calibri"/>
              <a:cs typeface="Calibri"/>
            </a:endParaRPr>
          </a:p>
          <a:p>
            <a:pPr lvl="0"/>
            <a:r>
              <a:rPr lang="en-US"/>
              <a:t>Legal aid innovation is born from necessity — but sustained change requires intentional leadership.</a:t>
            </a:r>
            <a:endParaRPr lang="en-US">
              <a:ea typeface="Calibri"/>
              <a:cs typeface="Calibri"/>
            </a:endParaRPr>
          </a:p>
          <a:p>
            <a:pPr lvl="0"/>
            <a:r>
              <a:rPr lang="en-US"/>
              <a:t>Embedding innovation into organizational structure (e.g. Legal Aid NC's dedicated Innovation Lab) ensures:</a:t>
            </a:r>
            <a:endParaRPr lang="en-US">
              <a:ea typeface="Calibri"/>
              <a:cs typeface="Calibri"/>
            </a:endParaRPr>
          </a:p>
          <a:p>
            <a:pPr lvl="1"/>
            <a:r>
              <a:rPr lang="en-US"/>
              <a:t>Strategic experimentation</a:t>
            </a:r>
            <a:endParaRPr lang="en-US">
              <a:ea typeface="Calibri"/>
              <a:cs typeface="Calibri"/>
            </a:endParaRPr>
          </a:p>
          <a:p>
            <a:pPr lvl="1"/>
            <a:r>
              <a:rPr lang="en-US"/>
              <a:t>Space for iterative learning</a:t>
            </a:r>
            <a:endParaRPr lang="en-US">
              <a:ea typeface="Calibri"/>
              <a:cs typeface="Calibri"/>
            </a:endParaRPr>
          </a:p>
          <a:p>
            <a:pPr lvl="1"/>
            <a:r>
              <a:rPr lang="en-US"/>
              <a:t>The ability to elevate promising ideas and scale them</a:t>
            </a:r>
            <a:endParaRPr lang="en-US">
              <a:ea typeface="Calibri"/>
              <a:cs typeface="Calibri"/>
            </a:endParaRPr>
          </a:p>
          <a:p>
            <a:pPr lvl="0"/>
            <a:r>
              <a:rPr lang="en-US"/>
              <a:t>Many programs operate without dedicated innovation roles, relying on team members wearing multiple hats. This limits capacity despite abundant talent.</a:t>
            </a:r>
            <a:endParaRPr lang="en-US">
              <a:ea typeface="Calibri"/>
              <a:cs typeface="Calibri"/>
            </a:endParaRPr>
          </a:p>
          <a:p>
            <a:pPr algn="just"/>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Susan </a:t>
            </a:r>
            <a:r>
              <a:rPr lang="en-US" b="1" err="1"/>
              <a:t>StVincent</a:t>
            </a:r>
            <a:r>
              <a:rPr lang="en-US" b="1"/>
              <a:t> – LAFLA:</a:t>
            </a:r>
            <a:r>
              <a:rPr lang="en-US"/>
              <a:t> “At LAFLA, innovation often starts with asking: ‘How can this process work better for both staff and clients?’ From managing intake to leading tech operations, I’ve seen how our biggest leaps have come from giving teams space and tools to solve problems creatively — not just top-down directives. By embedding innovation across our departments — data, HR, facilities — we make sure it’s not a siloed function. It becomes part of how we work together.”</a:t>
            </a: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Kirra Jarratt</a:t>
            </a:r>
            <a:r>
              <a:rPr lang="en-US"/>
              <a:t> “As a funder, you operate one level above program delivery — how do you cultivate a culture of innovation across dozens of grantees, and what role does trust play in that?”</a:t>
            </a: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a:p>
            <a:endParaRPr lang="en-US"/>
          </a:p>
        </p:txBody>
      </p:sp>
      <p:sp>
        <p:nvSpPr>
          <p:cNvPr id="4" name="Slide Number Placeholder 3"/>
          <p:cNvSpPr>
            <a:spLocks noGrp="1"/>
          </p:cNvSpPr>
          <p:nvPr>
            <p:ph type="sldNum" sz="quarter" idx="5"/>
          </p:nvPr>
        </p:nvSpPr>
        <p:spPr/>
        <p:txBody>
          <a:bodyPr/>
          <a:lstStyle/>
          <a:p>
            <a:fld id="{B985D7AF-003D-4B29-840D-3E2D6DB9A89D}" type="slidenum">
              <a:rPr lang="en-US" smtClean="0"/>
              <a:t>13</a:t>
            </a:fld>
            <a:endParaRPr lang="en-US"/>
          </a:p>
        </p:txBody>
      </p:sp>
    </p:spTree>
    <p:extLst>
      <p:ext uri="{BB962C8B-B14F-4D97-AF65-F5344CB8AC3E}">
        <p14:creationId xmlns:p14="http://schemas.microsoft.com/office/powerpoint/2010/main" val="2012047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85D7AF-003D-4B29-840D-3E2D6DB9A89D}" type="slidenum">
              <a:rPr lang="en-US" smtClean="0"/>
              <a:t>19</a:t>
            </a:fld>
            <a:endParaRPr lang="en-US"/>
          </a:p>
        </p:txBody>
      </p:sp>
    </p:spTree>
    <p:extLst>
      <p:ext uri="{BB962C8B-B14F-4D97-AF65-F5344CB8AC3E}">
        <p14:creationId xmlns:p14="http://schemas.microsoft.com/office/powerpoint/2010/main" val="540454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67E2E-1C81-79E4-FF6D-09C979593B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809C2B-1A8F-BCE1-0883-DE5D2C029D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1034F-3ED9-70C1-A7B6-44B2E85B298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p:txBody>
      </p:sp>
      <p:sp>
        <p:nvSpPr>
          <p:cNvPr id="4" name="Slide Number Placeholder 3">
            <a:extLst>
              <a:ext uri="{FF2B5EF4-FFF2-40B4-BE49-F238E27FC236}">
                <a16:creationId xmlns:a16="http://schemas.microsoft.com/office/drawing/2014/main" id="{735CC072-C74E-885E-7D99-FE4A957F2DDF}"/>
              </a:ext>
            </a:extLst>
          </p:cNvPr>
          <p:cNvSpPr>
            <a:spLocks noGrp="1"/>
          </p:cNvSpPr>
          <p:nvPr>
            <p:ph type="sldNum" sz="quarter" idx="5"/>
          </p:nvPr>
        </p:nvSpPr>
        <p:spPr/>
        <p:txBody>
          <a:bodyPr/>
          <a:lstStyle/>
          <a:p>
            <a:fld id="{B985D7AF-003D-4B29-840D-3E2D6DB9A89D}" type="slidenum">
              <a:rPr lang="en-US" smtClean="0"/>
              <a:t>20</a:t>
            </a:fld>
            <a:endParaRPr lang="en-US"/>
          </a:p>
        </p:txBody>
      </p:sp>
    </p:spTree>
    <p:extLst>
      <p:ext uri="{BB962C8B-B14F-4D97-AF65-F5344CB8AC3E}">
        <p14:creationId xmlns:p14="http://schemas.microsoft.com/office/powerpoint/2010/main" val="4030792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Restricted grants limit creativity; true innovation needs flexible funds. IOLTA dollars and private gifts are often the only unrestricted resources, making them disproportionately powerful. Raise awareness: many law firm board members don’t understand how essential IOLTA is — its reduction could collapse smaller legal aid programs. Call to Action: Law firms must be champions — not just financial supporters, but advocates for structural stability and innovation.</a:t>
            </a:r>
            <a:endParaRPr lang="en-US" b="1"/>
          </a:p>
          <a:p>
            <a:pPr lvl="0"/>
            <a:endParaRPr lang="en-US" b="1"/>
          </a:p>
          <a:p>
            <a:pPr lvl="0"/>
            <a:r>
              <a:rPr lang="en-US" b="1"/>
              <a:t>Unrestricted dollars = innovation fuel.</a:t>
            </a:r>
            <a:endParaRPr lang="en-US"/>
          </a:p>
          <a:p>
            <a:pPr lvl="1"/>
            <a:r>
              <a:rPr lang="en-US"/>
              <a:t>IOLTA funding is critical but often misunderstood or under threat (e.g. NC’s legislative freeze).</a:t>
            </a:r>
          </a:p>
          <a:p>
            <a:pPr lvl="1"/>
            <a:r>
              <a:rPr lang="en-US"/>
              <a:t>Law firm board members must understand their role in sustaining innovation — not just donating, but advocating.</a:t>
            </a:r>
          </a:p>
          <a:p>
            <a:pPr lvl="1"/>
            <a:endParaRPr lang="en-US"/>
          </a:p>
          <a:p>
            <a:pPr lvl="0"/>
            <a:r>
              <a:rPr lang="en-US" b="1"/>
              <a:t>DCBF’s Role:</a:t>
            </a:r>
            <a:endParaRPr lang="en-US"/>
          </a:p>
          <a:p>
            <a:pPr lvl="1"/>
            <a:r>
              <a:rPr lang="en-US"/>
              <a:t>Administers Access to Justice grants, Civil Legal Counsel Projects, and private grants totaling tens of millions annually.</a:t>
            </a:r>
          </a:p>
          <a:p>
            <a:pPr lvl="1"/>
            <a:r>
              <a:rPr lang="en-US"/>
              <a:t>Offers Loan Repayment Assistance Program (LRAP) to retain skilled legal aid attorneys.</a:t>
            </a:r>
          </a:p>
          <a:p>
            <a:pPr lvl="1"/>
            <a:endParaRPr lang="en-US"/>
          </a:p>
          <a:p>
            <a:pPr lvl="0"/>
            <a:r>
              <a:rPr lang="en-US" b="1"/>
              <a:t>LAFLA &amp; LANC:</a:t>
            </a:r>
            <a:endParaRPr lang="en-US"/>
          </a:p>
          <a:p>
            <a:pPr lvl="1"/>
            <a:r>
              <a:rPr lang="en-US"/>
              <a:t>Use flexible dollars to fund tech pilots, admin infrastructure, and innovation labs.</a:t>
            </a:r>
          </a:p>
          <a:p>
            <a:pPr lvl="1"/>
            <a:r>
              <a:rPr lang="en-US"/>
              <a:t>Emphasize that small gifts can have outsized impact when unrestricted.</a:t>
            </a:r>
          </a:p>
          <a:p>
            <a:pPr algn="just"/>
            <a:endParaRPr lang="en-US" b="1"/>
          </a:p>
        </p:txBody>
      </p:sp>
      <p:sp>
        <p:nvSpPr>
          <p:cNvPr id="4" name="Slide Number Placeholder 3"/>
          <p:cNvSpPr>
            <a:spLocks noGrp="1"/>
          </p:cNvSpPr>
          <p:nvPr>
            <p:ph type="sldNum" sz="quarter" idx="5"/>
          </p:nvPr>
        </p:nvSpPr>
        <p:spPr/>
        <p:txBody>
          <a:bodyPr/>
          <a:lstStyle/>
          <a:p>
            <a:fld id="{B985D7AF-003D-4B29-840D-3E2D6DB9A89D}" type="slidenum">
              <a:rPr lang="en-US" smtClean="0"/>
              <a:t>21</a:t>
            </a:fld>
            <a:endParaRPr lang="en-US"/>
          </a:p>
        </p:txBody>
      </p:sp>
    </p:spTree>
    <p:extLst>
      <p:ext uri="{BB962C8B-B14F-4D97-AF65-F5344CB8AC3E}">
        <p14:creationId xmlns:p14="http://schemas.microsoft.com/office/powerpoint/2010/main" val="3625246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DE167-303C-4DA1-325C-02BCCD2E70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3D018A-E6AD-0C1B-7703-4A279A1A52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29A5F1-82ED-3950-1A01-7FCE6129848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MODERATOR: </a:t>
            </a:r>
            <a:r>
              <a:rPr lang="en-US"/>
              <a:t>How has your organization needed to evolve in order to support innovation?</a:t>
            </a:r>
          </a:p>
          <a:p>
            <a:endParaRPr lang="en-US"/>
          </a:p>
          <a:p>
            <a:pPr algn="just"/>
            <a:r>
              <a:rPr lang="en-US" b="1" err="1"/>
              <a:t>Scheree</a:t>
            </a:r>
            <a:r>
              <a:rPr lang="en-US" b="1"/>
              <a:t> Gilchrist – Legal Aid of NC:</a:t>
            </a:r>
            <a:r>
              <a:rPr lang="en-US"/>
              <a:t> </a:t>
            </a:r>
          </a:p>
          <a:p>
            <a:pPr lvl="0"/>
            <a:r>
              <a:rPr lang="en-US"/>
              <a:t>Legal aid innovation is born from necessity — but sustained change requires intentional leadership.</a:t>
            </a:r>
          </a:p>
          <a:p>
            <a:pPr lvl="0"/>
            <a:r>
              <a:rPr lang="en-US"/>
              <a:t>Embedding innovation into organizational structure (e.g. Legal Aid NC's dedicated Innovation Lab) ensures:</a:t>
            </a:r>
          </a:p>
          <a:p>
            <a:pPr lvl="1"/>
            <a:r>
              <a:rPr lang="en-US"/>
              <a:t>Strategic experimentation</a:t>
            </a:r>
          </a:p>
          <a:p>
            <a:pPr lvl="1"/>
            <a:r>
              <a:rPr lang="en-US"/>
              <a:t>Space for iterative learning</a:t>
            </a:r>
          </a:p>
          <a:p>
            <a:pPr lvl="1"/>
            <a:r>
              <a:rPr lang="en-US"/>
              <a:t>The ability to elevate promising ideas and scale them</a:t>
            </a:r>
          </a:p>
          <a:p>
            <a:pPr lvl="0"/>
            <a:r>
              <a:rPr lang="en-US"/>
              <a:t>Many programs operate without dedicated innovation roles, relying on team members wearing multiple hats. This limits capacity despite abundant talent.</a:t>
            </a:r>
          </a:p>
          <a:p>
            <a:pPr algn="just"/>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Susan Vincent – LAFLA:</a:t>
            </a:r>
            <a:r>
              <a:rPr lang="en-US"/>
              <a:t> “At LAFLA, innovation often starts with asking: ‘How can this process work better for both staff and clients?’ From managing intake to leading tech operations, I’ve seen how our biggest leaps have come from giving teams space and tools to solve problems creatively — not just top-down directives. By embedding innovation across our departments — data, HR, facilities — we make sure it’s not a siloed function. It becomes part of how we work 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Kirra Jarratt</a:t>
            </a:r>
            <a:r>
              <a:rPr lang="en-US"/>
              <a:t> “As a funder, you operate one level above program delivery — how do you cultivate a culture of innovation across dozens of grantees, and what role does trust play in that?”</a:t>
            </a: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a:p>
            <a:endParaRPr lang="en-US"/>
          </a:p>
        </p:txBody>
      </p:sp>
      <p:sp>
        <p:nvSpPr>
          <p:cNvPr id="4" name="Slide Number Placeholder 3">
            <a:extLst>
              <a:ext uri="{FF2B5EF4-FFF2-40B4-BE49-F238E27FC236}">
                <a16:creationId xmlns:a16="http://schemas.microsoft.com/office/drawing/2014/main" id="{C49C61F9-7BF0-9FCB-A173-3676FFFD6E4B}"/>
              </a:ext>
            </a:extLst>
          </p:cNvPr>
          <p:cNvSpPr>
            <a:spLocks noGrp="1"/>
          </p:cNvSpPr>
          <p:nvPr>
            <p:ph type="sldNum" sz="quarter" idx="5"/>
          </p:nvPr>
        </p:nvSpPr>
        <p:spPr/>
        <p:txBody>
          <a:bodyPr/>
          <a:lstStyle/>
          <a:p>
            <a:fld id="{B985D7AF-003D-4B29-840D-3E2D6DB9A89D}" type="slidenum">
              <a:rPr lang="en-US" smtClean="0"/>
              <a:t>22</a:t>
            </a:fld>
            <a:endParaRPr lang="en-US"/>
          </a:p>
        </p:txBody>
      </p:sp>
    </p:spTree>
    <p:extLst>
      <p:ext uri="{BB962C8B-B14F-4D97-AF65-F5344CB8AC3E}">
        <p14:creationId xmlns:p14="http://schemas.microsoft.com/office/powerpoint/2010/main" val="1703858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MODERATOR: </a:t>
            </a:r>
            <a:r>
              <a:rPr lang="en-US"/>
              <a:t>Can you give us some examples of what leading or supporting innovation has looked like for each of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lgn="just"/>
            <a:r>
              <a:rPr lang="en-US" b="1"/>
              <a:t>PANELISTS</a:t>
            </a:r>
            <a:r>
              <a:rPr lang="en-US"/>
              <a:t>: Add slides here to showcase work</a:t>
            </a:r>
          </a:p>
          <a:p>
            <a:pPr algn="just"/>
            <a:endParaRPr lang="en-US"/>
          </a:p>
          <a:p>
            <a:pPr algn="just"/>
            <a:r>
              <a:rPr lang="en-US" err="1"/>
              <a:t>Scheree</a:t>
            </a:r>
            <a:r>
              <a:rPr lang="en-US"/>
              <a:t>, External Tools:</a:t>
            </a:r>
          </a:p>
          <a:p>
            <a:pPr lvl="1" algn="just"/>
            <a:r>
              <a:rPr lang="en-US"/>
              <a:t>LIA chatbot (Legal Aid of NC): Developed to address high-intake volumes by democratizing legal information through AI. Goal: Divert advice-only callers and empower early-stage legal understanding. Success hinged on curated, well-maintained resources — not just tech adoption.</a:t>
            </a:r>
          </a:p>
          <a:p>
            <a:pPr lvl="1" algn="just"/>
            <a:endParaRPr lang="en-US"/>
          </a:p>
          <a:p>
            <a:pPr algn="just"/>
            <a:r>
              <a:rPr lang="en-US"/>
              <a:t>Susan, Internal Tools: </a:t>
            </a:r>
          </a:p>
          <a:p>
            <a:pPr lvl="1" algn="just"/>
            <a:r>
              <a:rPr lang="en-US"/>
              <a:t>LAFLA AI Pilots: AI-generated discovery responses — reducing hours of work to minutes. Case summary generation in LegalServer (for onboarding, pro bono pitches, storytelling).Issue-spotting and outcome tracking for better service and impact metrics. Focus on sustainability: Innovation must be built to last, not just launch. Principle: Not all solutions require AI. Traditional automation (like document assembly) remains invaluable when transparency and control are key.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Kirra, Funding and Collaboration</a:t>
            </a:r>
          </a:p>
          <a:p>
            <a:pPr marL="171450" indent="-171450">
              <a:buFont typeface="Arial" panose="020B0604020202020204" pitchFamily="34" charset="0"/>
              <a:buChar char="•"/>
            </a:pPr>
            <a:r>
              <a:rPr lang="en-US"/>
              <a:t>Funds 50+ orgs through strategic grants and system-building</a:t>
            </a:r>
          </a:p>
          <a:p>
            <a:pPr marL="171450" indent="-171450">
              <a:buFont typeface="Arial" panose="020B0604020202020204" pitchFamily="34" charset="0"/>
              <a:buChar char="•"/>
            </a:pPr>
            <a:r>
              <a:rPr lang="en-US"/>
              <a:t>Created citywide Coordinated Intake &amp; Referral system</a:t>
            </a:r>
          </a:p>
          <a:p>
            <a:pPr marL="171450" indent="-171450">
              <a:buFont typeface="Arial" panose="020B0604020202020204" pitchFamily="34" charset="0"/>
              <a:buChar char="•"/>
            </a:pPr>
            <a:r>
              <a:rPr lang="en-US"/>
              <a:t>Uses trust-based philanthropy to foster experimentation</a:t>
            </a:r>
          </a:p>
          <a:p>
            <a:pPr marL="171450" indent="-171450">
              <a:buFont typeface="Arial" panose="020B0604020202020204" pitchFamily="34" charset="0"/>
              <a:buChar char="•"/>
            </a:pPr>
            <a:r>
              <a:rPr lang="en-US"/>
              <a:t>Supports organizational learning and community-centered design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B985D7AF-003D-4B29-840D-3E2D6DB9A89D}" type="slidenum">
              <a:rPr lang="en-US" smtClean="0"/>
              <a:t>4</a:t>
            </a:fld>
            <a:endParaRPr lang="en-US"/>
          </a:p>
        </p:txBody>
      </p:sp>
    </p:spTree>
    <p:extLst>
      <p:ext uri="{BB962C8B-B14F-4D97-AF65-F5344CB8AC3E}">
        <p14:creationId xmlns:p14="http://schemas.microsoft.com/office/powerpoint/2010/main" val="2622856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We’re using human-centered AI to scale access, enhance service, and reimagine justice.</a:t>
            </a:r>
          </a:p>
          <a:p>
            <a:r>
              <a:rPr lang="en-US"/>
              <a:t>Lab has always had an internal and external vision so has our strategy for AI deployment:</a:t>
            </a:r>
          </a:p>
          <a:p>
            <a:endParaRPr lang="en-US"/>
          </a:p>
          <a:p>
            <a:r>
              <a:rPr lang="en-US"/>
              <a:t>Public-Facing Tools:</a:t>
            </a:r>
          </a:p>
          <a:p>
            <a:r>
              <a:rPr lang="en-US"/>
              <a:t>• LIA</a:t>
            </a:r>
          </a:p>
          <a:p>
            <a:r>
              <a:rPr lang="en-US"/>
              <a:t>• LUA</a:t>
            </a:r>
          </a:p>
          <a:p>
            <a:r>
              <a:rPr lang="en-US"/>
              <a:t>• Client Portal</a:t>
            </a:r>
          </a:p>
          <a:p>
            <a:r>
              <a:rPr lang="en-US"/>
              <a:t>• Dialpad AI</a:t>
            </a:r>
          </a:p>
          <a:p>
            <a:endParaRPr lang="en-US"/>
          </a:p>
          <a:p>
            <a:r>
              <a:rPr lang="en-US"/>
              <a:t>Internal Tools:</a:t>
            </a:r>
          </a:p>
          <a:p>
            <a:r>
              <a:rPr lang="en-US"/>
              <a:t>• Everlaw for Good</a:t>
            </a:r>
          </a:p>
          <a:p>
            <a:r>
              <a:rPr lang="en-US"/>
              <a:t>• Lexis+ AI</a:t>
            </a:r>
          </a:p>
          <a:p>
            <a:r>
              <a:rPr lang="en-US"/>
              <a:t>• ChatGPT Team</a:t>
            </a:r>
          </a:p>
          <a:p>
            <a:endParaRPr lang="en-US"/>
          </a:p>
          <a:p>
            <a:r>
              <a:rPr lang="en-US"/>
              <a:t>“We’re using human-centered AI to scale access, enhance service, and reimagine justice.”</a:t>
            </a:r>
          </a:p>
          <a:p>
            <a:r>
              <a:rPr lang="en-US"/>
              <a:t>NOTE: The portal and dialpad can be both public and internal and external facing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Balance buy vs. build vs. partner </a:t>
            </a:r>
          </a:p>
          <a:p>
            <a:r>
              <a:rPr lang="en-US"/>
              <a:t>LIA (Legal Information Assistant)</a:t>
            </a:r>
          </a:p>
          <a:p>
            <a:r>
              <a:rPr lang="en-US"/>
              <a:t>• 24/7 multilingual chatbot delivering plain-language legal info</a:t>
            </a:r>
          </a:p>
          <a:p>
            <a:r>
              <a:rPr lang="en-US"/>
              <a:t>• Most used on general LANC, housing, and family law issues</a:t>
            </a:r>
          </a:p>
          <a:p>
            <a:r>
              <a:rPr lang="en-US"/>
              <a:t>. Expanding to concierge for new client portal</a:t>
            </a:r>
          </a:p>
          <a:p>
            <a:r>
              <a:rPr lang="en-US"/>
              <a:t>LUA (Legal User Assistant)</a:t>
            </a:r>
          </a:p>
          <a:p>
            <a:r>
              <a:rPr lang="en-US"/>
              <a:t>• Voice-powered, multilingual intake assistant for low-literacy and rural users</a:t>
            </a:r>
          </a:p>
          <a:p>
            <a:r>
              <a:rPr lang="en-US"/>
              <a:t>• Expands accessibility for clients unable to type</a:t>
            </a:r>
          </a:p>
          <a:p>
            <a:r>
              <a:rPr lang="en-US"/>
              <a:t>Client Portal</a:t>
            </a:r>
          </a:p>
          <a:p>
            <a:r>
              <a:rPr lang="en-US"/>
              <a:t>• AI-guided intake and resource navigation</a:t>
            </a:r>
          </a:p>
          <a:p>
            <a:r>
              <a:rPr lang="en-US"/>
              <a:t>• Offers self-help, voice to text transcription, legal triage, and referrals</a:t>
            </a:r>
          </a:p>
          <a:p>
            <a:r>
              <a:rPr lang="en-US"/>
              <a:t>Dialpad AI (Helpline + Field Offices)</a:t>
            </a:r>
          </a:p>
          <a:p>
            <a:r>
              <a:rPr lang="en-US"/>
              <a:t>• AI-powered phone system with real-time transcription, translation, summaries, and sentiment analysis</a:t>
            </a:r>
          </a:p>
          <a:p>
            <a:r>
              <a:rPr lang="en-US"/>
              <a:t>• Enhances client service, captures key legal info, and reduces note-taking burden</a:t>
            </a:r>
          </a:p>
          <a:p>
            <a:r>
              <a:rPr lang="en-US"/>
              <a:t>• Offers AI playbooks and Allows staff to focus more on clients, not on typing</a:t>
            </a:r>
          </a:p>
          <a:p>
            <a:endParaRPr lang="en-US"/>
          </a:p>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endParaRPr/>
          </a:p>
          <a:p>
            <a:endParaRPr/>
          </a:p>
          <a:p>
            <a:r>
              <a:rPr lang="en-US"/>
              <a:t>Content:</a:t>
            </a:r>
          </a:p>
          <a:p>
            <a:r>
              <a:rPr lang="en-US"/>
              <a:t>• AI is helping our legal teams work smarter, faster, and more strategically.</a:t>
            </a:r>
          </a:p>
          <a:p>
            <a:r>
              <a:rPr lang="en-US"/>
              <a:t>Everlaw for Good:</a:t>
            </a:r>
          </a:p>
          <a:p>
            <a:r>
              <a:rPr lang="en-US"/>
              <a:t>• Automates document review and issue tagging in litigation</a:t>
            </a:r>
          </a:p>
          <a:p>
            <a:r>
              <a:rPr lang="en-US"/>
              <a:t>• Reduces burden on litigation teams during discovery</a:t>
            </a:r>
          </a:p>
          <a:p>
            <a:r>
              <a:rPr lang="en-US"/>
              <a:t>Lexis Protégé</a:t>
            </a:r>
          </a:p>
          <a:p>
            <a:r>
              <a:rPr lang="en-US"/>
              <a:t>• Fast, accurate legal research</a:t>
            </a:r>
          </a:p>
          <a:p>
            <a:r>
              <a:rPr lang="en-US"/>
              <a:t>• Summarizes case law, drafts memos, and checks citation integrity</a:t>
            </a:r>
          </a:p>
          <a:p>
            <a:r>
              <a:rPr lang="en-US"/>
              <a:t>ChatGPT Team:</a:t>
            </a:r>
          </a:p>
          <a:p>
            <a:r>
              <a:rPr lang="en-US"/>
              <a:t>• Secure, private team workspace for AI-assisted drafting, ideation, and admin tasks</a:t>
            </a:r>
          </a:p>
          <a:p>
            <a:r>
              <a:rPr lang="en-US"/>
              <a:t>• Used for training, internal tools, grant writing, and strategic planning</a:t>
            </a:r>
          </a:p>
          <a:p>
            <a:r>
              <a:rPr lang="en-US"/>
              <a:t>Legal Server( TIG with LAFLA) early access due to working group participation and now demo to test. legal Server also spent time with our Lab staff and made some changes to timekeeping : AI-enhanced timekeeping through auto drafting timeslips based on activity in LS such as a case note or calendar event and pre-filling as much info as possible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We’re building a thoughtful AI governance framework rooted in ethics, security, and justice.AI Governance at LANC Includes:</a:t>
            </a:r>
          </a:p>
          <a:p>
            <a:r>
              <a:rPr lang="en-US"/>
              <a:t>Key elements:</a:t>
            </a:r>
          </a:p>
          <a:p>
            <a:r>
              <a:rPr lang="en-US"/>
              <a:t>• AI Review Committee</a:t>
            </a:r>
          </a:p>
          <a:p>
            <a:r>
              <a:rPr lang="en-US"/>
              <a:t>• Ethics and Risk Evaluation</a:t>
            </a:r>
          </a:p>
          <a:p>
            <a:r>
              <a:rPr lang="en-US"/>
              <a:t>• NIST Framework alignment</a:t>
            </a:r>
          </a:p>
          <a:p>
            <a:r>
              <a:rPr lang="en-US"/>
              <a:t>• Key principles like transparency, human oversight, equity, UPL safeguards</a:t>
            </a:r>
          </a:p>
          <a:p>
            <a:r>
              <a:rPr lang="en-US"/>
              <a:t>• AI Review Committee: Reviews and evaluates new AI tools for risk, value, and mission fit.</a:t>
            </a:r>
          </a:p>
          <a:p>
            <a:r>
              <a:rPr lang="en-US"/>
              <a:t>• AI Ethics &amp; Risk Reviews by Legal Counsel, IT and Lab: reviews all contracts and AI tools. IT adapts NIST AI Risk Management Framework for legal aid context.</a:t>
            </a:r>
          </a:p>
          <a:p>
            <a:r>
              <a:rPr lang="en-US"/>
              <a:t>• Security &amp; Confidentiality Protocols: Clear disclaimers, non-PII use, internal SOPs</a:t>
            </a:r>
          </a:p>
          <a:p>
            <a:r>
              <a:rPr lang="en-US"/>
              <a:t>• Principles We Uphold:</a:t>
            </a:r>
          </a:p>
          <a:p>
            <a:r>
              <a:rPr lang="en-US"/>
              <a:t>• Transparency</a:t>
            </a:r>
          </a:p>
          <a:p>
            <a:r>
              <a:rPr lang="en-US"/>
              <a:t>• Non-maleficence</a:t>
            </a:r>
          </a:p>
          <a:p>
            <a:r>
              <a:rPr lang="en-US"/>
              <a:t>• Human oversight</a:t>
            </a:r>
          </a:p>
          <a:p>
            <a:r>
              <a:rPr lang="en-US"/>
              <a:t>• Accessibility and equity</a:t>
            </a:r>
          </a:p>
          <a:p>
            <a:r>
              <a:rPr lang="en-US"/>
              <a:t>• No unauthorized practice of law</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not a new thing to </a:t>
            </a:r>
            <a:r>
              <a:rPr lang="en-US" i="1" dirty="0"/>
              <a:t>have</a:t>
            </a:r>
            <a:r>
              <a:rPr lang="en-US" i="0" dirty="0"/>
              <a:t> centralized intake/referral systems, online intake, call centers, or clinics; however, each of these access channels must constantly evolve to meet changing needs and resources more efficiently. Easy for things that were once novel to become the status quo, so have to build in opportunities to re-evaluate whether they are still meeting needs.</a:t>
            </a:r>
            <a:endParaRPr lang="en-US" dirty="0"/>
          </a:p>
        </p:txBody>
      </p:sp>
      <p:sp>
        <p:nvSpPr>
          <p:cNvPr id="4" name="Slide Number Placeholder 3"/>
          <p:cNvSpPr>
            <a:spLocks noGrp="1"/>
          </p:cNvSpPr>
          <p:nvPr>
            <p:ph type="sldNum" sz="quarter" idx="5"/>
          </p:nvPr>
        </p:nvSpPr>
        <p:spPr/>
        <p:txBody>
          <a:bodyPr/>
          <a:lstStyle/>
          <a:p>
            <a:fld id="{B985D7AF-003D-4B29-840D-3E2D6DB9A89D}" type="slidenum">
              <a:rPr lang="en-US" smtClean="0"/>
              <a:t>9</a:t>
            </a:fld>
            <a:endParaRPr lang="en-US"/>
          </a:p>
        </p:txBody>
      </p:sp>
    </p:spTree>
    <p:extLst>
      <p:ext uri="{BB962C8B-B14F-4D97-AF65-F5344CB8AC3E}">
        <p14:creationId xmlns:p14="http://schemas.microsoft.com/office/powerpoint/2010/main" val="3619348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0947F-F0FB-46D0-B9B6-A717B1233B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4B9C6A-45B4-897F-9682-77B18E8739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D507D4-5102-727D-E5DC-AECD7A0C16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13BF5E-5EFB-432A-84B1-AA1F1CC74B3F}"/>
              </a:ext>
            </a:extLst>
          </p:cNvPr>
          <p:cNvSpPr>
            <a:spLocks noGrp="1"/>
          </p:cNvSpPr>
          <p:nvPr>
            <p:ph type="sldNum" sz="quarter" idx="5"/>
          </p:nvPr>
        </p:nvSpPr>
        <p:spPr/>
        <p:txBody>
          <a:bodyPr/>
          <a:lstStyle/>
          <a:p>
            <a:fld id="{B985D7AF-003D-4B29-840D-3E2D6DB9A89D}" type="slidenum">
              <a:rPr lang="en-US" smtClean="0"/>
              <a:t>10</a:t>
            </a:fld>
            <a:endParaRPr lang="en-US"/>
          </a:p>
        </p:txBody>
      </p:sp>
    </p:spTree>
    <p:extLst>
      <p:ext uri="{BB962C8B-B14F-4D97-AF65-F5344CB8AC3E}">
        <p14:creationId xmlns:p14="http://schemas.microsoft.com/office/powerpoint/2010/main" val="4161761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974C9-7ADA-5313-D416-97DBB18687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2B236C-EB7E-558A-C3FA-EC978BE19B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BCA245-52C5-EC67-A07C-9B31D86A5F84}"/>
              </a:ext>
            </a:extLst>
          </p:cNvPr>
          <p:cNvSpPr>
            <a:spLocks noGrp="1"/>
          </p:cNvSpPr>
          <p:nvPr>
            <p:ph type="body" idx="1"/>
          </p:nvPr>
        </p:nvSpPr>
        <p:spPr/>
        <p:txBody>
          <a:bodyPr/>
          <a:lstStyle/>
          <a:p>
            <a:r>
              <a:rPr lang="en-US" dirty="0"/>
              <a:t>Where is everyone (supposed to be)?</a:t>
            </a:r>
          </a:p>
          <a:p>
            <a:r>
              <a:rPr lang="en-US" dirty="0"/>
              <a:t>How do we make the most of limited office space and manage hybrid schedules?</a:t>
            </a:r>
          </a:p>
          <a:p>
            <a:r>
              <a:rPr lang="en-US" dirty="0"/>
              <a:t>Are my team members billing their time appropriately?</a:t>
            </a:r>
          </a:p>
          <a:p>
            <a:r>
              <a:rPr lang="en-US" dirty="0"/>
              <a:t>Is everyone carrying the appropriate caseload per their role/experience?</a:t>
            </a:r>
          </a:p>
          <a:p>
            <a:r>
              <a:rPr lang="en-US" dirty="0"/>
              <a:t>How do we notify staff in case of emergency at the office?</a:t>
            </a:r>
          </a:p>
          <a:p>
            <a:r>
              <a:rPr lang="en-US" dirty="0"/>
              <a:t>How can we reduce human error and minimize time spent on manual data review?</a:t>
            </a:r>
          </a:p>
        </p:txBody>
      </p:sp>
      <p:sp>
        <p:nvSpPr>
          <p:cNvPr id="4" name="Slide Number Placeholder 3">
            <a:extLst>
              <a:ext uri="{FF2B5EF4-FFF2-40B4-BE49-F238E27FC236}">
                <a16:creationId xmlns:a16="http://schemas.microsoft.com/office/drawing/2014/main" id="{09362B8D-3955-117B-990E-114A1557B36A}"/>
              </a:ext>
            </a:extLst>
          </p:cNvPr>
          <p:cNvSpPr>
            <a:spLocks noGrp="1"/>
          </p:cNvSpPr>
          <p:nvPr>
            <p:ph type="sldNum" sz="quarter" idx="5"/>
          </p:nvPr>
        </p:nvSpPr>
        <p:spPr/>
        <p:txBody>
          <a:bodyPr/>
          <a:lstStyle/>
          <a:p>
            <a:fld id="{B985D7AF-003D-4B29-840D-3E2D6DB9A89D}" type="slidenum">
              <a:rPr lang="en-US" smtClean="0"/>
              <a:t>11</a:t>
            </a:fld>
            <a:endParaRPr lang="en-US"/>
          </a:p>
        </p:txBody>
      </p:sp>
    </p:spTree>
    <p:extLst>
      <p:ext uri="{BB962C8B-B14F-4D97-AF65-F5344CB8AC3E}">
        <p14:creationId xmlns:p14="http://schemas.microsoft.com/office/powerpoint/2010/main" val="2438112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36E59B-756A-41D1-AC24-7BF7E7285885}"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77B9F-EA37-4D15-85C2-31484F4F3D5A}" type="slidenum">
              <a:rPr lang="en-US" smtClean="0"/>
              <a:t>‹#›</a:t>
            </a:fld>
            <a:endParaRPr lang="en-US"/>
          </a:p>
        </p:txBody>
      </p:sp>
    </p:spTree>
    <p:extLst>
      <p:ext uri="{BB962C8B-B14F-4D97-AF65-F5344CB8AC3E}">
        <p14:creationId xmlns:p14="http://schemas.microsoft.com/office/powerpoint/2010/main" val="2355458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36E59B-756A-41D1-AC24-7BF7E7285885}"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977B9F-EA37-4D15-85C2-31484F4F3D5A}" type="slidenum">
              <a:rPr lang="en-US" smtClean="0"/>
              <a:t>‹#›</a:t>
            </a:fld>
            <a:endParaRPr lang="en-US"/>
          </a:p>
        </p:txBody>
      </p:sp>
    </p:spTree>
    <p:extLst>
      <p:ext uri="{BB962C8B-B14F-4D97-AF65-F5344CB8AC3E}">
        <p14:creationId xmlns:p14="http://schemas.microsoft.com/office/powerpoint/2010/main" val="3720238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A36E59B-756A-41D1-AC24-7BF7E7285885}"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77B9F-EA37-4D15-85C2-31484F4F3D5A}" type="slidenum">
              <a:rPr lang="en-US" smtClean="0"/>
              <a:t>‹#›</a:t>
            </a:fld>
            <a:endParaRPr lang="en-US"/>
          </a:p>
        </p:txBody>
      </p:sp>
    </p:spTree>
    <p:extLst>
      <p:ext uri="{BB962C8B-B14F-4D97-AF65-F5344CB8AC3E}">
        <p14:creationId xmlns:p14="http://schemas.microsoft.com/office/powerpoint/2010/main" val="3384923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A36E59B-756A-41D1-AC24-7BF7E7285885}"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77B9F-EA37-4D15-85C2-31484F4F3D5A}"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2543411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36E59B-756A-41D1-AC24-7BF7E7285885}"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77B9F-EA37-4D15-85C2-31484F4F3D5A}" type="slidenum">
              <a:rPr lang="en-US" smtClean="0"/>
              <a:t>‹#›</a:t>
            </a:fld>
            <a:endParaRPr lang="en-US"/>
          </a:p>
        </p:txBody>
      </p:sp>
    </p:spTree>
    <p:extLst>
      <p:ext uri="{BB962C8B-B14F-4D97-AF65-F5344CB8AC3E}">
        <p14:creationId xmlns:p14="http://schemas.microsoft.com/office/powerpoint/2010/main" val="2594578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A36E59B-756A-41D1-AC24-7BF7E7285885}" type="datetimeFigureOut">
              <a:rPr lang="en-US" smtClean="0"/>
              <a:t>8/5/2025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77B9F-EA37-4D15-85C2-31484F4F3D5A}" type="slidenum">
              <a:rPr lang="en-US" smtClean="0"/>
              <a:t>‹#›</a:t>
            </a:fld>
            <a:endParaRPr lang="en-US"/>
          </a:p>
        </p:txBody>
      </p:sp>
    </p:spTree>
    <p:extLst>
      <p:ext uri="{BB962C8B-B14F-4D97-AF65-F5344CB8AC3E}">
        <p14:creationId xmlns:p14="http://schemas.microsoft.com/office/powerpoint/2010/main" val="3168195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A36E59B-756A-41D1-AC24-7BF7E7285885}" type="datetimeFigureOut">
              <a:rPr lang="en-US" smtClean="0"/>
              <a:t>8/5/2025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77B9F-EA37-4D15-85C2-31484F4F3D5A}" type="slidenum">
              <a:rPr lang="en-US" smtClean="0"/>
              <a:t>‹#›</a:t>
            </a:fld>
            <a:endParaRPr lang="en-US"/>
          </a:p>
        </p:txBody>
      </p:sp>
    </p:spTree>
    <p:extLst>
      <p:ext uri="{BB962C8B-B14F-4D97-AF65-F5344CB8AC3E}">
        <p14:creationId xmlns:p14="http://schemas.microsoft.com/office/powerpoint/2010/main" val="311056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36E59B-756A-41D1-AC24-7BF7E7285885}"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77B9F-EA37-4D15-85C2-31484F4F3D5A}" type="slidenum">
              <a:rPr lang="en-US" smtClean="0"/>
              <a:t>‹#›</a:t>
            </a:fld>
            <a:endParaRPr lang="en-US"/>
          </a:p>
        </p:txBody>
      </p:sp>
    </p:spTree>
    <p:extLst>
      <p:ext uri="{BB962C8B-B14F-4D97-AF65-F5344CB8AC3E}">
        <p14:creationId xmlns:p14="http://schemas.microsoft.com/office/powerpoint/2010/main" val="2735485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36E59B-756A-41D1-AC24-7BF7E7285885}"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77B9F-EA37-4D15-85C2-31484F4F3D5A}" type="slidenum">
              <a:rPr lang="en-US" smtClean="0"/>
              <a:t>‹#›</a:t>
            </a:fld>
            <a:endParaRPr lang="en-US"/>
          </a:p>
        </p:txBody>
      </p:sp>
    </p:spTree>
    <p:extLst>
      <p:ext uri="{BB962C8B-B14F-4D97-AF65-F5344CB8AC3E}">
        <p14:creationId xmlns:p14="http://schemas.microsoft.com/office/powerpoint/2010/main" val="1530881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9A36E59B-756A-41D1-AC24-7BF7E7285885}"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77B9F-EA37-4D15-85C2-31484F4F3D5A}" type="slidenum">
              <a:rPr lang="en-US" smtClean="0"/>
              <a:t>‹#›</a:t>
            </a:fld>
            <a:endParaRPr lang="en-US"/>
          </a:p>
        </p:txBody>
      </p:sp>
    </p:spTree>
    <p:extLst>
      <p:ext uri="{BB962C8B-B14F-4D97-AF65-F5344CB8AC3E}">
        <p14:creationId xmlns:p14="http://schemas.microsoft.com/office/powerpoint/2010/main" val="4270486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36E59B-756A-41D1-AC24-7BF7E7285885}"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77B9F-EA37-4D15-85C2-31484F4F3D5A}" type="slidenum">
              <a:rPr lang="en-US" smtClean="0"/>
              <a:t>‹#›</a:t>
            </a:fld>
            <a:endParaRPr lang="en-US"/>
          </a:p>
        </p:txBody>
      </p:sp>
    </p:spTree>
    <p:extLst>
      <p:ext uri="{BB962C8B-B14F-4D97-AF65-F5344CB8AC3E}">
        <p14:creationId xmlns:p14="http://schemas.microsoft.com/office/powerpoint/2010/main" val="345216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36E59B-756A-41D1-AC24-7BF7E7285885}"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977B9F-EA37-4D15-85C2-31484F4F3D5A}" type="slidenum">
              <a:rPr lang="en-US" smtClean="0"/>
              <a:t>‹#›</a:t>
            </a:fld>
            <a:endParaRPr lang="en-US"/>
          </a:p>
        </p:txBody>
      </p:sp>
    </p:spTree>
    <p:extLst>
      <p:ext uri="{BB962C8B-B14F-4D97-AF65-F5344CB8AC3E}">
        <p14:creationId xmlns:p14="http://schemas.microsoft.com/office/powerpoint/2010/main" val="235609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36E59B-756A-41D1-AC24-7BF7E7285885}" type="datetimeFigureOut">
              <a:rPr lang="en-US" smtClean="0"/>
              <a:t>8/5/2025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977B9F-EA37-4D15-85C2-31484F4F3D5A}" type="slidenum">
              <a:rPr lang="en-US" smtClean="0"/>
              <a:t>‹#›</a:t>
            </a:fld>
            <a:endParaRPr lang="en-US"/>
          </a:p>
        </p:txBody>
      </p:sp>
    </p:spTree>
    <p:extLst>
      <p:ext uri="{BB962C8B-B14F-4D97-AF65-F5344CB8AC3E}">
        <p14:creationId xmlns:p14="http://schemas.microsoft.com/office/powerpoint/2010/main" val="1219480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9A36E59B-756A-41D1-AC24-7BF7E7285885}" type="datetimeFigureOut">
              <a:rPr lang="en-US" smtClean="0"/>
              <a:t>8/5/2025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5977B9F-EA37-4D15-85C2-31484F4F3D5A}" type="slidenum">
              <a:rPr lang="en-US" smtClean="0"/>
              <a:t>‹#›</a:t>
            </a:fld>
            <a:endParaRPr lang="en-US"/>
          </a:p>
        </p:txBody>
      </p:sp>
    </p:spTree>
    <p:extLst>
      <p:ext uri="{BB962C8B-B14F-4D97-AF65-F5344CB8AC3E}">
        <p14:creationId xmlns:p14="http://schemas.microsoft.com/office/powerpoint/2010/main" val="3505998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A36E59B-756A-41D1-AC24-7BF7E7285885}" type="datetimeFigureOut">
              <a:rPr lang="en-US" smtClean="0"/>
              <a:t>8/5/2025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5977B9F-EA37-4D15-85C2-31484F4F3D5A}" type="slidenum">
              <a:rPr lang="en-US" smtClean="0"/>
              <a:t>‹#›</a:t>
            </a:fld>
            <a:endParaRPr lang="en-US"/>
          </a:p>
        </p:txBody>
      </p:sp>
    </p:spTree>
    <p:extLst>
      <p:ext uri="{BB962C8B-B14F-4D97-AF65-F5344CB8AC3E}">
        <p14:creationId xmlns:p14="http://schemas.microsoft.com/office/powerpoint/2010/main" val="2239199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A36E59B-756A-41D1-AC24-7BF7E7285885}" type="datetimeFigureOut">
              <a:rPr lang="en-US" smtClean="0"/>
              <a:t>8/5/2025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5977B9F-EA37-4D15-85C2-31484F4F3D5A}" type="slidenum">
              <a:rPr lang="en-US" smtClean="0"/>
              <a:t>‹#›</a:t>
            </a:fld>
            <a:endParaRPr lang="en-US"/>
          </a:p>
        </p:txBody>
      </p:sp>
    </p:spTree>
    <p:extLst>
      <p:ext uri="{BB962C8B-B14F-4D97-AF65-F5344CB8AC3E}">
        <p14:creationId xmlns:p14="http://schemas.microsoft.com/office/powerpoint/2010/main" val="3939543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36E59B-756A-41D1-AC24-7BF7E7285885}"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977B9F-EA37-4D15-85C2-31484F4F3D5A}" type="slidenum">
              <a:rPr lang="en-US" smtClean="0"/>
              <a:t>‹#›</a:t>
            </a:fld>
            <a:endParaRPr lang="en-US"/>
          </a:p>
        </p:txBody>
      </p:sp>
    </p:spTree>
    <p:extLst>
      <p:ext uri="{BB962C8B-B14F-4D97-AF65-F5344CB8AC3E}">
        <p14:creationId xmlns:p14="http://schemas.microsoft.com/office/powerpoint/2010/main" val="4216528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schemeClr val="bg2">
                <a:shade val="69000"/>
                <a:hueMod val="108000"/>
                <a:satMod val="164000"/>
                <a:lumMod val="74000"/>
              </a:schemeClr>
              <a:schemeClr val="bg2">
                <a:tint val="96000"/>
                <a:hueMod val="88000"/>
                <a:satMod val="140000"/>
                <a:lumMod val="132000"/>
              </a:schemeClr>
            </a:duotone>
            <a:extLst>
              <a:ext uri="{BEBA8EAE-BF5A-486C-A8C5-ECC9F3942E4B}">
                <a14:imgProps xmlns:a14="http://schemas.microsoft.com/office/drawing/2010/main">
                  <a14:imgLayer r:embed="rId20">
                    <a14:imgEffect>
                      <a14:artisticPhotocopy/>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A36E59B-756A-41D1-AC24-7BF7E7285885}" type="datetimeFigureOut">
              <a:rPr lang="en-US" smtClean="0"/>
              <a:t>8/5/2025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5977B9F-EA37-4D15-85C2-31484F4F3D5A}" type="slidenum">
              <a:rPr lang="en-US" smtClean="0"/>
              <a:t>‹#›</a:t>
            </a:fld>
            <a:endParaRPr lang="en-US"/>
          </a:p>
        </p:txBody>
      </p:sp>
    </p:spTree>
    <p:extLst>
      <p:ext uri="{BB962C8B-B14F-4D97-AF65-F5344CB8AC3E}">
        <p14:creationId xmlns:p14="http://schemas.microsoft.com/office/powerpoint/2010/main" val="3436814183"/>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hyperlink" Target="https://www.dcbarfoundation.org/dc-social-justice-transformations-network" TargetMode="External"/><Relationship Id="rId2" Type="http://schemas.openxmlformats.org/officeDocument/2006/relationships/hyperlink" Target="https://www.dcbarfoundation.org/dcrb" TargetMode="External"/><Relationship Id="rId1" Type="http://schemas.openxmlformats.org/officeDocument/2006/relationships/slideLayout" Target="../slideLayouts/slideLayout2.xml"/><Relationship Id="rId4" Type="http://schemas.openxmlformats.org/officeDocument/2006/relationships/hyperlink" Target="https://app.visiblenetworklabs.com/vue/public_portal.html?portal_id=661KAjkOvt2w2W7xldT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116_EED00A0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10" Type="http://schemas.openxmlformats.org/officeDocument/2006/relationships/image" Target="../media/image21.sv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sv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9" name="Picture 8">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1" name="Oval 10">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5" name="Picture 14">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7" name="Rectangle 16">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9" name="Rectangle 18">
            <a:extLst>
              <a:ext uri="{FF2B5EF4-FFF2-40B4-BE49-F238E27FC236}">
                <a16:creationId xmlns:a16="http://schemas.microsoft.com/office/drawing/2014/main" id="{E6A222EB-A81E-4238-B08D-AAB1828C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014676C-074B-475A-8346-9C901C86C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3" name="Straight Connector 22">
            <a:extLst>
              <a:ext uri="{FF2B5EF4-FFF2-40B4-BE49-F238E27FC236}">
                <a16:creationId xmlns:a16="http://schemas.microsoft.com/office/drawing/2014/main" id="{179C4C8E-197B-4679-AE96-B5147F971C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alpha val="70000"/>
              </a:schemeClr>
            </a:solidFill>
            <a:miter lim="800000"/>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2AA8774-DACA-2DD8-3952-5BC04DB93BA9}"/>
              </a:ext>
            </a:extLst>
          </p:cNvPr>
          <p:cNvSpPr>
            <a:spLocks noGrp="1"/>
          </p:cNvSpPr>
          <p:nvPr>
            <p:ph type="title"/>
          </p:nvPr>
        </p:nvSpPr>
        <p:spPr>
          <a:xfrm>
            <a:off x="4654295" y="1266958"/>
            <a:ext cx="6808362" cy="4528457"/>
          </a:xfrm>
        </p:spPr>
        <p:txBody>
          <a:bodyPr vert="horz" lIns="91440" tIns="45720" rIns="91440" bIns="45720" rtlCol="0" anchor="ctr">
            <a:normAutofit/>
          </a:bodyPr>
          <a:lstStyle/>
          <a:p>
            <a:r>
              <a:rPr lang="en-US" sz="4400" b="1" dirty="0">
                <a:ea typeface="+mj-lt"/>
                <a:cs typeface="+mj-lt"/>
              </a:rPr>
              <a:t>Legal Aid's Innovation Imperative</a:t>
            </a:r>
            <a:r>
              <a:rPr lang="en-US" sz="4400" dirty="0">
                <a:ea typeface="+mj-lt"/>
                <a:cs typeface="+mj-lt"/>
              </a:rPr>
              <a:t>: Building Sustainable Technology to Broaden Legal Access</a:t>
            </a:r>
            <a:endParaRPr lang="en-US" sz="4400"/>
          </a:p>
        </p:txBody>
      </p:sp>
    </p:spTree>
    <p:extLst>
      <p:ext uri="{BB962C8B-B14F-4D97-AF65-F5344CB8AC3E}">
        <p14:creationId xmlns:p14="http://schemas.microsoft.com/office/powerpoint/2010/main" val="428177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419CCC-72F5-E002-D4E1-A84A93E6FC23}"/>
            </a:ext>
          </a:extLst>
        </p:cNvPr>
        <p:cNvGrpSpPr/>
        <p:nvPr/>
      </p:nvGrpSpPr>
      <p:grpSpPr>
        <a:xfrm>
          <a:off x="0" y="0"/>
          <a:ext cx="0" cy="0"/>
          <a:chOff x="0" y="0"/>
          <a:chExt cx="0" cy="0"/>
        </a:xfrm>
      </p:grpSpPr>
      <p:sp>
        <p:nvSpPr>
          <p:cNvPr id="45" name="Rectangle 44">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256665-E424-29A9-9979-2BD17A3213D4}"/>
              </a:ext>
            </a:extLst>
          </p:cNvPr>
          <p:cNvSpPr>
            <a:spLocks noGrp="1"/>
          </p:cNvSpPr>
          <p:nvPr>
            <p:ph type="title"/>
          </p:nvPr>
        </p:nvSpPr>
        <p:spPr>
          <a:xfrm>
            <a:off x="648931" y="629266"/>
            <a:ext cx="4166510" cy="1622321"/>
          </a:xfrm>
        </p:spPr>
        <p:txBody>
          <a:bodyPr>
            <a:normAutofit/>
          </a:bodyPr>
          <a:lstStyle/>
          <a:p>
            <a:pPr>
              <a:lnSpc>
                <a:spcPct val="90000"/>
              </a:lnSpc>
            </a:pPr>
            <a:r>
              <a:rPr lang="en-US" sz="3600" b="1" dirty="0">
                <a:solidFill>
                  <a:srgbClr val="EBEBEB"/>
                </a:solidFill>
              </a:rPr>
              <a:t>INNOVATION IN PRACTICE AT LAFLA</a:t>
            </a:r>
          </a:p>
        </p:txBody>
      </p:sp>
      <p:sp>
        <p:nvSpPr>
          <p:cNvPr id="46"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47" name="Freeform: Shape 46">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5" name="Picture 4">
            <a:extLst>
              <a:ext uri="{FF2B5EF4-FFF2-40B4-BE49-F238E27FC236}">
                <a16:creationId xmlns:a16="http://schemas.microsoft.com/office/drawing/2014/main" id="{69D576F0-7827-8081-849E-EA93CF915E18}"/>
              </a:ext>
            </a:extLst>
          </p:cNvPr>
          <p:cNvPicPr>
            <a:picLocks noChangeAspect="1"/>
          </p:cNvPicPr>
          <p:nvPr/>
        </p:nvPicPr>
        <p:blipFill>
          <a:blip r:embed="rId3"/>
          <a:stretch>
            <a:fillRect/>
          </a:stretch>
        </p:blipFill>
        <p:spPr>
          <a:xfrm>
            <a:off x="6440924" y="647698"/>
            <a:ext cx="4756024" cy="5562601"/>
          </a:xfrm>
          <a:prstGeom prst="rect">
            <a:avLst/>
          </a:prstGeom>
          <a:effectLst/>
        </p:spPr>
      </p:pic>
      <p:sp>
        <p:nvSpPr>
          <p:cNvPr id="48" name="Rectangle 47">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FF6720C0-8504-52D3-DB95-EA81B868AD7B}"/>
              </a:ext>
            </a:extLst>
          </p:cNvPr>
          <p:cNvSpPr>
            <a:spLocks noGrp="1"/>
          </p:cNvSpPr>
          <p:nvPr>
            <p:ph idx="1"/>
          </p:nvPr>
        </p:nvSpPr>
        <p:spPr>
          <a:xfrm>
            <a:off x="648931" y="2438400"/>
            <a:ext cx="4166509" cy="3785419"/>
          </a:xfrm>
        </p:spPr>
        <p:txBody>
          <a:bodyPr>
            <a:normAutofit/>
          </a:bodyPr>
          <a:lstStyle/>
          <a:p>
            <a:pPr marL="0" indent="0">
              <a:buNone/>
            </a:pPr>
            <a:r>
              <a:rPr lang="en-US" b="1" dirty="0">
                <a:solidFill>
                  <a:srgbClr val="EBEBEB"/>
                </a:solidFill>
              </a:rPr>
              <a:t>Empowering Legal Work</a:t>
            </a:r>
          </a:p>
          <a:p>
            <a:r>
              <a:rPr lang="en-US" dirty="0">
                <a:solidFill>
                  <a:srgbClr val="EBEBEB"/>
                </a:solidFill>
              </a:rPr>
              <a:t>Expediting Discovery Responses and Requests with </a:t>
            </a:r>
            <a:r>
              <a:rPr lang="en-US" dirty="0" err="1">
                <a:solidFill>
                  <a:srgbClr val="EBEBEB"/>
                </a:solidFill>
              </a:rPr>
              <a:t>Briefpoint</a:t>
            </a:r>
            <a:endParaRPr lang="en-US" dirty="0">
              <a:solidFill>
                <a:srgbClr val="EBEBEB"/>
              </a:solidFill>
            </a:endParaRPr>
          </a:p>
          <a:p>
            <a:r>
              <a:rPr lang="en-US" dirty="0">
                <a:solidFill>
                  <a:srgbClr val="EBEBEB"/>
                </a:solidFill>
              </a:rPr>
              <a:t>Embedding AI Tools Into Case Management System</a:t>
            </a:r>
          </a:p>
          <a:p>
            <a:r>
              <a:rPr lang="en-US" dirty="0">
                <a:solidFill>
                  <a:srgbClr val="EBEBEB"/>
                </a:solidFill>
              </a:rPr>
              <a:t>Enabling Text Messaging For Improved Client Communication</a:t>
            </a:r>
          </a:p>
        </p:txBody>
      </p:sp>
    </p:spTree>
    <p:extLst>
      <p:ext uri="{BB962C8B-B14F-4D97-AF65-F5344CB8AC3E}">
        <p14:creationId xmlns:p14="http://schemas.microsoft.com/office/powerpoint/2010/main" val="2512184513"/>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5874095A-2156-EE83-F1B0-1EB092C8F7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EA7B1E-F155-9471-F5C6-6ED1BDC64FF5}"/>
              </a:ext>
            </a:extLst>
          </p:cNvPr>
          <p:cNvSpPr>
            <a:spLocks noGrp="1"/>
          </p:cNvSpPr>
          <p:nvPr>
            <p:ph type="title"/>
          </p:nvPr>
        </p:nvSpPr>
        <p:spPr>
          <a:xfrm>
            <a:off x="646112" y="452718"/>
            <a:ext cx="4165580" cy="1400530"/>
          </a:xfrm>
        </p:spPr>
        <p:txBody>
          <a:bodyPr>
            <a:noAutofit/>
          </a:bodyPr>
          <a:lstStyle/>
          <a:p>
            <a:pPr>
              <a:lnSpc>
                <a:spcPct val="90000"/>
              </a:lnSpc>
            </a:pPr>
            <a:r>
              <a:rPr lang="en-US" sz="3600" b="1" dirty="0"/>
              <a:t>INNOVATION IN PRACTICE AT LAFLA</a:t>
            </a:r>
          </a:p>
        </p:txBody>
      </p:sp>
      <p:sp>
        <p:nvSpPr>
          <p:cNvPr id="95" name="Freeform: Shape 94">
            <a:extLst>
              <a:ext uri="{FF2B5EF4-FFF2-40B4-BE49-F238E27FC236}">
                <a16:creationId xmlns:a16="http://schemas.microsoft.com/office/drawing/2014/main" id="{DBAF956B-591A-4461-BB3C-79AA176B09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7191 h 6985200"/>
              <a:gd name="connsiteX6" fmla="*/ 1 w 6858001"/>
              <a:gd name="connsiteY6" fmla="*/ 887191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7191"/>
                </a:lnTo>
                <a:lnTo>
                  <a:pt x="1" y="887191"/>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txBody>
          <a:bodyPr/>
          <a:lstStyle/>
          <a:p>
            <a:endParaRPr lang="en-US"/>
          </a:p>
        </p:txBody>
      </p:sp>
      <p:sp>
        <p:nvSpPr>
          <p:cNvPr id="97" name="Freeform 23">
            <a:extLst>
              <a:ext uri="{FF2B5EF4-FFF2-40B4-BE49-F238E27FC236}">
                <a16:creationId xmlns:a16="http://schemas.microsoft.com/office/drawing/2014/main" id="{E8895FAA-0D03-43F6-9594-A8733552E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6" name="Picture 5">
            <a:extLst>
              <a:ext uri="{FF2B5EF4-FFF2-40B4-BE49-F238E27FC236}">
                <a16:creationId xmlns:a16="http://schemas.microsoft.com/office/drawing/2014/main" id="{D2B50A45-7E25-13C5-FE5F-D6059FDFA99D}"/>
              </a:ext>
            </a:extLst>
          </p:cNvPr>
          <p:cNvPicPr>
            <a:picLocks noChangeAspect="1"/>
          </p:cNvPicPr>
          <p:nvPr/>
        </p:nvPicPr>
        <p:blipFill>
          <a:blip r:embed="rId4"/>
          <a:srcRect l="2600" t="3330" r="2388" b="20697"/>
          <a:stretch>
            <a:fillRect/>
          </a:stretch>
        </p:blipFill>
        <p:spPr>
          <a:xfrm>
            <a:off x="6096001" y="1652025"/>
            <a:ext cx="5352288" cy="3552209"/>
          </a:xfrm>
          <a:prstGeom prst="rect">
            <a:avLst/>
          </a:prstGeom>
          <a:effectLst/>
        </p:spPr>
      </p:pic>
      <p:sp>
        <p:nvSpPr>
          <p:cNvPr id="99" name="Rectangle 98">
            <a:extLst>
              <a:ext uri="{FF2B5EF4-FFF2-40B4-BE49-F238E27FC236}">
                <a16:creationId xmlns:a16="http://schemas.microsoft.com/office/drawing/2014/main" id="{918FB696-BC5E-43A4-9768-4BB5278B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DC1E2126-CEA8-6C73-27BA-DB449E2F3D47}"/>
              </a:ext>
            </a:extLst>
          </p:cNvPr>
          <p:cNvSpPr>
            <a:spLocks noGrp="1"/>
          </p:cNvSpPr>
          <p:nvPr>
            <p:ph idx="1"/>
          </p:nvPr>
        </p:nvSpPr>
        <p:spPr>
          <a:xfrm>
            <a:off x="646113" y="2052918"/>
            <a:ext cx="4165146" cy="4195481"/>
          </a:xfrm>
        </p:spPr>
        <p:txBody>
          <a:bodyPr>
            <a:normAutofit/>
          </a:bodyPr>
          <a:lstStyle/>
          <a:p>
            <a:pPr marL="0" indent="0">
              <a:buNone/>
            </a:pPr>
            <a:r>
              <a:rPr lang="en-US" b="1" dirty="0"/>
              <a:t>Reducing Administrative Burdens</a:t>
            </a:r>
          </a:p>
          <a:p>
            <a:r>
              <a:rPr lang="en-US" dirty="0"/>
              <a:t>Schedule App</a:t>
            </a:r>
          </a:p>
          <a:p>
            <a:r>
              <a:rPr lang="en-US" dirty="0"/>
              <a:t>Data Dashboards for Timely Evaluation and Analysis</a:t>
            </a:r>
          </a:p>
          <a:p>
            <a:r>
              <a:rPr lang="en-US" dirty="0"/>
              <a:t>Office Notification System </a:t>
            </a:r>
          </a:p>
          <a:p>
            <a:r>
              <a:rPr lang="en-US" dirty="0"/>
              <a:t>Automated Compliance Checks / Fund Code</a:t>
            </a:r>
          </a:p>
        </p:txBody>
      </p:sp>
      <p:pic>
        <p:nvPicPr>
          <p:cNvPr id="8" name="Picture 7" descr="A screenshot of a schedule&#10;&#10;AI-generated content may be incorrect.">
            <a:extLst>
              <a:ext uri="{FF2B5EF4-FFF2-40B4-BE49-F238E27FC236}">
                <a16:creationId xmlns:a16="http://schemas.microsoft.com/office/drawing/2014/main" id="{F1931829-9242-842B-3C59-1320FB38FD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6691" y="1712546"/>
            <a:ext cx="6179980" cy="3491688"/>
          </a:xfrm>
          <a:prstGeom prst="rect">
            <a:avLst/>
          </a:prstGeom>
          <a:effectLst/>
        </p:spPr>
      </p:pic>
    </p:spTree>
    <p:extLst>
      <p:ext uri="{BB962C8B-B14F-4D97-AF65-F5344CB8AC3E}">
        <p14:creationId xmlns:p14="http://schemas.microsoft.com/office/powerpoint/2010/main" val="417260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2E463-11FC-0402-62EE-6FA4E15CBF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E60EBE-805A-438B-E1ED-5AA75735CA83}"/>
              </a:ext>
            </a:extLst>
          </p:cNvPr>
          <p:cNvSpPr>
            <a:spLocks noGrp="1"/>
          </p:cNvSpPr>
          <p:nvPr>
            <p:ph type="title"/>
          </p:nvPr>
        </p:nvSpPr>
        <p:spPr/>
        <p:txBody>
          <a:bodyPr/>
          <a:lstStyle/>
          <a:p>
            <a:pPr algn="ctr"/>
            <a:r>
              <a:rPr lang="en-US" b="1"/>
              <a:t>INNOVATION IN PRACTICE IN DC</a:t>
            </a:r>
          </a:p>
        </p:txBody>
      </p:sp>
      <p:sp>
        <p:nvSpPr>
          <p:cNvPr id="3" name="Content Placeholder 2">
            <a:extLst>
              <a:ext uri="{FF2B5EF4-FFF2-40B4-BE49-F238E27FC236}">
                <a16:creationId xmlns:a16="http://schemas.microsoft.com/office/drawing/2014/main" id="{1E5F9DDF-B858-7727-75C9-34AECA48AFDE}"/>
              </a:ext>
            </a:extLst>
          </p:cNvPr>
          <p:cNvSpPr>
            <a:spLocks noGrp="1"/>
          </p:cNvSpPr>
          <p:nvPr>
            <p:ph idx="1"/>
          </p:nvPr>
        </p:nvSpPr>
        <p:spPr>
          <a:xfrm>
            <a:off x="1103312" y="1532238"/>
            <a:ext cx="8946541" cy="4716161"/>
          </a:xfrm>
        </p:spPr>
        <p:txBody>
          <a:bodyPr>
            <a:normAutofit fontScale="92500" lnSpcReduction="10000"/>
          </a:bodyPr>
          <a:lstStyle/>
          <a:p>
            <a:pPr algn="just"/>
            <a:r>
              <a:rPr lang="en-US"/>
              <a:t>Network Development</a:t>
            </a:r>
          </a:p>
          <a:p>
            <a:pPr lvl="1" algn="just"/>
            <a:r>
              <a:rPr lang="en-US"/>
              <a:t>Within legal aid: Single issue networks + Coordinated Intake &amp; Referral / </a:t>
            </a:r>
            <a:r>
              <a:rPr lang="en-US">
                <a:hlinkClick r:id="rId2"/>
              </a:rPr>
              <a:t>DC Resource Bridge</a:t>
            </a:r>
            <a:endParaRPr lang="en-US"/>
          </a:p>
          <a:p>
            <a:pPr lvl="1" algn="just"/>
            <a:r>
              <a:rPr lang="en-US"/>
              <a:t>And across stakeholders: </a:t>
            </a:r>
            <a:r>
              <a:rPr lang="en-US">
                <a:hlinkClick r:id="rId3"/>
              </a:rPr>
              <a:t>DC Social Justice Transformations Network</a:t>
            </a:r>
            <a:endParaRPr lang="en-US"/>
          </a:p>
          <a:p>
            <a:pPr lvl="1" algn="just"/>
            <a:endParaRPr lang="en-US"/>
          </a:p>
          <a:p>
            <a:pPr algn="just"/>
            <a:r>
              <a:rPr lang="en-US"/>
              <a:t>Direct Communication with DC Residents</a:t>
            </a:r>
          </a:p>
          <a:p>
            <a:pPr lvl="1" algn="just"/>
            <a:r>
              <a:rPr lang="en-US"/>
              <a:t>Focus groups</a:t>
            </a:r>
          </a:p>
          <a:p>
            <a:pPr lvl="1" algn="just"/>
            <a:r>
              <a:rPr lang="en-US"/>
              <a:t>Sentiment analysis (opinion mining)</a:t>
            </a:r>
          </a:p>
          <a:p>
            <a:pPr lvl="1" algn="just"/>
            <a:endParaRPr lang="en-US"/>
          </a:p>
          <a:p>
            <a:pPr algn="just"/>
            <a:r>
              <a:rPr lang="en-US"/>
              <a:t>Data Standardization</a:t>
            </a:r>
          </a:p>
          <a:p>
            <a:pPr algn="just"/>
            <a:endParaRPr lang="en-US"/>
          </a:p>
          <a:p>
            <a:pPr algn="just"/>
            <a:r>
              <a:rPr lang="en-US"/>
              <a:t>Evaluation</a:t>
            </a:r>
          </a:p>
          <a:p>
            <a:pPr lvl="1" algn="just"/>
            <a:r>
              <a:rPr lang="en-US">
                <a:hlinkClick r:id="rId4"/>
              </a:rPr>
              <a:t>Network Mapping</a:t>
            </a:r>
            <a:endParaRPr lang="en-US"/>
          </a:p>
          <a:p>
            <a:pPr lvl="1" algn="just"/>
            <a:endParaRPr lang="en-US"/>
          </a:p>
        </p:txBody>
      </p:sp>
    </p:spTree>
    <p:extLst>
      <p:ext uri="{BB962C8B-B14F-4D97-AF65-F5344CB8AC3E}">
        <p14:creationId xmlns:p14="http://schemas.microsoft.com/office/powerpoint/2010/main" val="1192374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a:extLst>
            <a:ext uri="{FF2B5EF4-FFF2-40B4-BE49-F238E27FC236}">
              <a16:creationId xmlns:a16="http://schemas.microsoft.com/office/drawing/2014/main" id="{B044351F-5E93-E9A8-E61C-FA38E2AAD50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4" name="Freeform: Shape 23">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7D7187AA-F64F-F77C-64D1-982C2420FD99}"/>
              </a:ext>
            </a:extLst>
          </p:cNvPr>
          <p:cNvSpPr>
            <a:spLocks noGrp="1"/>
          </p:cNvSpPr>
          <p:nvPr>
            <p:ph idx="1"/>
          </p:nvPr>
        </p:nvSpPr>
        <p:spPr>
          <a:xfrm>
            <a:off x="1154955" y="4777380"/>
            <a:ext cx="6974911" cy="861420"/>
          </a:xfrm>
        </p:spPr>
        <p:txBody>
          <a:bodyPr vert="horz" lIns="91440" tIns="45720" rIns="91440" bIns="45720" rtlCol="0" anchor="t">
            <a:normAutofit/>
          </a:bodyPr>
          <a:lstStyle/>
          <a:p>
            <a:pPr marL="0" indent="0">
              <a:buNone/>
            </a:pPr>
            <a:r>
              <a:rPr lang="en-US" b="0" i="0" kern="1200" cap="all">
                <a:solidFill>
                  <a:schemeClr val="tx1">
                    <a:lumMod val="85000"/>
                    <a:lumOff val="15000"/>
                  </a:schemeClr>
                </a:solidFill>
                <a:latin typeface="+mj-lt"/>
                <a:ea typeface="+mj-ea"/>
                <a:cs typeface="+mj-cs"/>
              </a:rPr>
              <a:t>How has your organization needed to evolve in order to support innovation?</a:t>
            </a:r>
          </a:p>
        </p:txBody>
      </p:sp>
      <p:sp>
        <p:nvSpPr>
          <p:cNvPr id="2" name="Title 1">
            <a:extLst>
              <a:ext uri="{FF2B5EF4-FFF2-40B4-BE49-F238E27FC236}">
                <a16:creationId xmlns:a16="http://schemas.microsoft.com/office/drawing/2014/main" id="{AC92894D-D643-3150-E80B-AA117FD92C11}"/>
              </a:ext>
            </a:extLst>
          </p:cNvPr>
          <p:cNvSpPr>
            <a:spLocks noGrp="1"/>
          </p:cNvSpPr>
          <p:nvPr>
            <p:ph type="title"/>
          </p:nvPr>
        </p:nvSpPr>
        <p:spPr>
          <a:xfrm>
            <a:off x="1154955" y="1447800"/>
            <a:ext cx="6974915" cy="3329581"/>
          </a:xfrm>
        </p:spPr>
        <p:txBody>
          <a:bodyPr vert="horz" lIns="91440" tIns="45720" rIns="91440" bIns="45720" rtlCol="0" anchor="b">
            <a:normAutofit/>
          </a:bodyPr>
          <a:lstStyle/>
          <a:p>
            <a:pPr>
              <a:lnSpc>
                <a:spcPct val="90000"/>
              </a:lnSpc>
            </a:pPr>
            <a:r>
              <a:rPr lang="en-US" sz="7200" b="0" i="0" kern="1200">
                <a:solidFill>
                  <a:schemeClr val="tx2"/>
                </a:solidFill>
                <a:latin typeface="+mj-lt"/>
                <a:ea typeface="+mj-ea"/>
                <a:cs typeface="+mj-cs"/>
              </a:rPr>
              <a:t>BUILDING A CUTURE OF INNOVATION </a:t>
            </a:r>
          </a:p>
        </p:txBody>
      </p:sp>
      <p:sp>
        <p:nvSpPr>
          <p:cNvPr id="26" name="Rectangle 25">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95517034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E08E90B9-9902-4DE9-59A0-B9837F3BEDD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375D2E-3228-6774-EA14-700A903D7F04}"/>
              </a:ext>
            </a:extLst>
          </p:cNvPr>
          <p:cNvSpPr>
            <a:spLocks noGrp="1"/>
          </p:cNvSpPr>
          <p:nvPr>
            <p:ph type="title"/>
          </p:nvPr>
        </p:nvSpPr>
        <p:spPr>
          <a:xfrm>
            <a:off x="5411931" y="452718"/>
            <a:ext cx="4638903" cy="1400530"/>
          </a:xfrm>
        </p:spPr>
        <p:txBody>
          <a:bodyPr>
            <a:normAutofit/>
          </a:bodyPr>
          <a:lstStyle/>
          <a:p>
            <a:pPr>
              <a:lnSpc>
                <a:spcPct val="90000"/>
              </a:lnSpc>
            </a:pPr>
            <a:r>
              <a:rPr lang="en-US" sz="3600" b="1"/>
              <a:t>BUILDING A CUTURE OF INNOVATION </a:t>
            </a: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3" descr="A person smiling at camera&#10;&#10;AI-generated content may be incorrect.">
            <a:extLst>
              <a:ext uri="{FF2B5EF4-FFF2-40B4-BE49-F238E27FC236}">
                <a16:creationId xmlns:a16="http://schemas.microsoft.com/office/drawing/2014/main" id="{D380EF82-B122-2571-29EF-3225B711A456}"/>
              </a:ext>
            </a:extLst>
          </p:cNvPr>
          <p:cNvPicPr>
            <a:picLocks noChangeAspect="1"/>
          </p:cNvPicPr>
          <p:nvPr/>
        </p:nvPicPr>
        <p:blipFill>
          <a:blip r:embed="rId3"/>
          <a:srcRect l="14455" r="15204" b="-1"/>
          <a:stretch>
            <a:fillRect/>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13" name="Rectangle 12">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1B624BF3-3D11-0523-B185-1C504F0F5CE7}"/>
              </a:ext>
            </a:extLst>
          </p:cNvPr>
          <p:cNvSpPr>
            <a:spLocks noGrp="1"/>
          </p:cNvSpPr>
          <p:nvPr>
            <p:ph idx="1"/>
          </p:nvPr>
        </p:nvSpPr>
        <p:spPr>
          <a:xfrm>
            <a:off x="5410950" y="2052918"/>
            <a:ext cx="5995010" cy="4329345"/>
          </a:xfrm>
        </p:spPr>
        <p:txBody>
          <a:bodyPr vert="horz" lIns="91440" tIns="45720" rIns="91440" bIns="45720" rtlCol="0" anchor="t">
            <a:noAutofit/>
          </a:bodyPr>
          <a:lstStyle/>
          <a:p>
            <a:pPr>
              <a:lnSpc>
                <a:spcPct val="90000"/>
              </a:lnSpc>
            </a:pPr>
            <a:r>
              <a:rPr lang="en-US" sz="1800" b="1" err="1"/>
              <a:t>Scheree</a:t>
            </a:r>
            <a:r>
              <a:rPr lang="en-US" sz="1800" b="1"/>
              <a:t> Gilchrist- Chief Innovation Officer, LANC</a:t>
            </a:r>
            <a:r>
              <a:rPr lang="en-US" sz="1800"/>
              <a:t>  Co-created the Innovation Lab at Legal Aid of NC — a first for legal aid programs nationwide.</a:t>
            </a:r>
          </a:p>
          <a:p>
            <a:pPr>
              <a:lnSpc>
                <a:spcPct val="90000"/>
              </a:lnSpc>
              <a:buClr>
                <a:srgbClr val="8AD0D6"/>
              </a:buClr>
            </a:pPr>
            <a:r>
              <a:rPr lang="en-US" sz="1800"/>
              <a:t> </a:t>
            </a:r>
            <a:r>
              <a:rPr lang="en-US" sz="1800">
                <a:ea typeface="+mj-lt"/>
                <a:cs typeface="+mj-lt"/>
              </a:rPr>
              <a:t>"</a:t>
            </a:r>
            <a:r>
              <a:rPr lang="en-US" sz="1800"/>
              <a:t> </a:t>
            </a:r>
            <a:r>
              <a:rPr lang="en-US" sz="1800">
                <a:ea typeface="+mj-lt"/>
                <a:cs typeface="+mj-lt"/>
              </a:rPr>
              <a:t>Legal aid innovation is often born of necessity, but lasting change requires structure, intentionality, and committed leadership. Embedding innovation into an organization’s framework—such as Legal Aid NC’s dedicated Innovation Lab—creates the conditions for strategic experimentation, continuous learning, and the ability to elevate and scale promising solutions. In the absence of dedicated innovation roles, many programs depend on staff balancing multiple responsibilities, which limits capacity despite deep talent and creativity.</a:t>
            </a:r>
            <a:r>
              <a:rPr lang="en-US" sz="1800"/>
              <a:t>”</a:t>
            </a:r>
          </a:p>
        </p:txBody>
      </p:sp>
    </p:spTree>
    <p:extLst>
      <p:ext uri="{BB962C8B-B14F-4D97-AF65-F5344CB8AC3E}">
        <p14:creationId xmlns:p14="http://schemas.microsoft.com/office/powerpoint/2010/main" val="2097749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E882D37F-5A3C-1B8A-438F-876A3910954D}"/>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31253E-07D0-8E52-9512-C2CE3B9E3E65}"/>
              </a:ext>
            </a:extLst>
          </p:cNvPr>
          <p:cNvSpPr>
            <a:spLocks noGrp="1"/>
          </p:cNvSpPr>
          <p:nvPr>
            <p:ph type="title"/>
          </p:nvPr>
        </p:nvSpPr>
        <p:spPr>
          <a:xfrm>
            <a:off x="5411931" y="452718"/>
            <a:ext cx="4638903" cy="1400530"/>
          </a:xfrm>
        </p:spPr>
        <p:txBody>
          <a:bodyPr>
            <a:normAutofit/>
          </a:bodyPr>
          <a:lstStyle/>
          <a:p>
            <a:pPr>
              <a:lnSpc>
                <a:spcPct val="90000"/>
              </a:lnSpc>
            </a:pPr>
            <a:r>
              <a:rPr lang="en-US" sz="3600" b="1"/>
              <a:t>BUILDING A CUTURE OF INNOVATION </a:t>
            </a:r>
          </a:p>
        </p:txBody>
      </p:sp>
      <p:sp>
        <p:nvSpPr>
          <p:cNvPr id="22"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3" descr="Susan Vincent">
            <a:extLst>
              <a:ext uri="{FF2B5EF4-FFF2-40B4-BE49-F238E27FC236}">
                <a16:creationId xmlns:a16="http://schemas.microsoft.com/office/drawing/2014/main" id="{8C3A3A34-0479-A674-3052-209397266B1C}"/>
              </a:ext>
            </a:extLst>
          </p:cNvPr>
          <p:cNvPicPr>
            <a:picLocks noChangeAspect="1"/>
          </p:cNvPicPr>
          <p:nvPr/>
        </p:nvPicPr>
        <p:blipFill>
          <a:blip r:embed="rId3"/>
          <a:srcRect l="14117" r="13367"/>
          <a:stretch>
            <a:fillRect/>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24" name="Rectangle 23">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D3BA32F-ADCC-E82C-3B03-9D43888986DB}"/>
              </a:ext>
            </a:extLst>
          </p:cNvPr>
          <p:cNvSpPr>
            <a:spLocks noGrp="1"/>
          </p:cNvSpPr>
          <p:nvPr>
            <p:ph idx="1"/>
          </p:nvPr>
        </p:nvSpPr>
        <p:spPr>
          <a:xfrm>
            <a:off x="5410950" y="2052918"/>
            <a:ext cx="5191076" cy="4195481"/>
          </a:xfrm>
        </p:spPr>
        <p:txBody>
          <a:bodyPr vert="horz" lIns="91440" tIns="45720" rIns="91440" bIns="45720" rtlCol="0" anchor="t">
            <a:normAutofit/>
          </a:bodyPr>
          <a:lstStyle/>
          <a:p>
            <a:pPr>
              <a:lnSpc>
                <a:spcPct val="90000"/>
              </a:lnSpc>
            </a:pPr>
            <a:r>
              <a:rPr lang="en-US" sz="1800" b="1"/>
              <a:t>Susan </a:t>
            </a:r>
            <a:r>
              <a:rPr lang="en-US" sz="1800" b="1" err="1"/>
              <a:t>StVincent</a:t>
            </a:r>
            <a:r>
              <a:rPr lang="en-US" sz="1800" b="1"/>
              <a:t> – Chief Operating Officer, LAFLA</a:t>
            </a:r>
            <a:endParaRPr lang="en-US" sz="1800"/>
          </a:p>
          <a:p>
            <a:pPr>
              <a:lnSpc>
                <a:spcPct val="90000"/>
              </a:lnSpc>
              <a:buClr>
                <a:srgbClr val="8AD0D6"/>
              </a:buClr>
            </a:pPr>
            <a:r>
              <a:rPr lang="en-US" sz="1800"/>
              <a:t> “At LAFLA, innovation often starts with asking: ‘How can this process work better for both staff and clients?’ From managing intake to leading tech operations, I’ve seen how our biggest leaps have come from giving teams space and tools to solve problems creatively — not just top-down directives. By embedding innovation across our departments — data, HR, facilities — we make sure it’s not a siloed function. It becomes part of how we work together.”</a:t>
            </a:r>
          </a:p>
        </p:txBody>
      </p:sp>
    </p:spTree>
    <p:extLst>
      <p:ext uri="{BB962C8B-B14F-4D97-AF65-F5344CB8AC3E}">
        <p14:creationId xmlns:p14="http://schemas.microsoft.com/office/powerpoint/2010/main" val="1898294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C510993B-342E-EF26-C00D-582CB36D1E4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903B42-CF5B-0AFD-C6A7-D9001B710320}"/>
              </a:ext>
            </a:extLst>
          </p:cNvPr>
          <p:cNvSpPr>
            <a:spLocks noGrp="1"/>
          </p:cNvSpPr>
          <p:nvPr>
            <p:ph type="title"/>
          </p:nvPr>
        </p:nvSpPr>
        <p:spPr>
          <a:xfrm>
            <a:off x="5411931" y="452718"/>
            <a:ext cx="4638903" cy="1400530"/>
          </a:xfrm>
        </p:spPr>
        <p:txBody>
          <a:bodyPr>
            <a:normAutofit/>
          </a:bodyPr>
          <a:lstStyle/>
          <a:p>
            <a:pPr>
              <a:lnSpc>
                <a:spcPct val="90000"/>
              </a:lnSpc>
            </a:pPr>
            <a:r>
              <a:rPr lang="en-US" sz="3600" b="1"/>
              <a:t>BUILDING A CUTURE OF INNOVATION </a:t>
            </a:r>
          </a:p>
        </p:txBody>
      </p:sp>
      <p:sp>
        <p:nvSpPr>
          <p:cNvPr id="10"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3" descr="A person with curly hair wearing a pearl necklace&#10;&#10;AI-generated content may be incorrect.">
            <a:extLst>
              <a:ext uri="{FF2B5EF4-FFF2-40B4-BE49-F238E27FC236}">
                <a16:creationId xmlns:a16="http://schemas.microsoft.com/office/drawing/2014/main" id="{E6C1B9CF-E6E0-7E05-141D-157CFF93A3BD}"/>
              </a:ext>
            </a:extLst>
          </p:cNvPr>
          <p:cNvPicPr>
            <a:picLocks noChangeAspect="1"/>
          </p:cNvPicPr>
          <p:nvPr/>
        </p:nvPicPr>
        <p:blipFill>
          <a:blip r:embed="rId3"/>
          <a:srcRect b="3468"/>
          <a:stretch>
            <a:fillRect/>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12" name="Rectangle 11">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F347CFD9-AE85-435C-7C68-D2F4F62FC7D5}"/>
              </a:ext>
            </a:extLst>
          </p:cNvPr>
          <p:cNvSpPr>
            <a:spLocks noGrp="1"/>
          </p:cNvSpPr>
          <p:nvPr>
            <p:ph idx="1"/>
          </p:nvPr>
        </p:nvSpPr>
        <p:spPr>
          <a:xfrm>
            <a:off x="5410950" y="2052918"/>
            <a:ext cx="4638903" cy="4195481"/>
          </a:xfrm>
        </p:spPr>
        <p:txBody>
          <a:bodyPr vert="horz" lIns="91440" tIns="45720" rIns="91440" bIns="45720" rtlCol="0" anchor="t">
            <a:normAutofit/>
          </a:bodyPr>
          <a:lstStyle/>
          <a:p>
            <a:r>
              <a:rPr lang="en-US" sz="1800" b="1"/>
              <a:t>Kirra Jarratt- Chief Executive Officer, DC BAR FOUNDATION </a:t>
            </a:r>
            <a:endParaRPr lang="en-US" sz="1800"/>
          </a:p>
          <a:p>
            <a:pPr>
              <a:buClr>
                <a:srgbClr val="8AD0D6"/>
              </a:buClr>
            </a:pPr>
            <a:r>
              <a:rPr lang="en-US" sz="1800"/>
              <a:t>“As a funder, we recognized we needed to step into our convening power and create impact beyond our typical grants. Building the DC Resource Bridge -- a coordinated intake system in a city with more than 50 different intakes -- required years of design, stakeholder engagement, community feedback, and investment.”</a:t>
            </a:r>
          </a:p>
          <a:p>
            <a:endParaRPr lang="en-US" sz="1900" b="1"/>
          </a:p>
        </p:txBody>
      </p:sp>
    </p:spTree>
    <p:extLst>
      <p:ext uri="{BB962C8B-B14F-4D97-AF65-F5344CB8AC3E}">
        <p14:creationId xmlns:p14="http://schemas.microsoft.com/office/powerpoint/2010/main" val="3622619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FD94F-7849-A04D-8929-657B928727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92454B-835E-AED4-6D44-BFA9222E8DB3}"/>
              </a:ext>
            </a:extLst>
          </p:cNvPr>
          <p:cNvSpPr>
            <a:spLocks noGrp="1"/>
          </p:cNvSpPr>
          <p:nvPr>
            <p:ph type="title"/>
          </p:nvPr>
        </p:nvSpPr>
        <p:spPr/>
        <p:txBody>
          <a:bodyPr/>
          <a:lstStyle/>
          <a:p>
            <a:pPr algn="ctr"/>
            <a:r>
              <a:rPr lang="en-US" b="1"/>
              <a:t>BUILDING A CULTURE OF INNOVATION IN DC</a:t>
            </a:r>
          </a:p>
        </p:txBody>
      </p:sp>
      <p:sp>
        <p:nvSpPr>
          <p:cNvPr id="3" name="Content Placeholder 2">
            <a:extLst>
              <a:ext uri="{FF2B5EF4-FFF2-40B4-BE49-F238E27FC236}">
                <a16:creationId xmlns:a16="http://schemas.microsoft.com/office/drawing/2014/main" id="{D7C64FAA-678C-0217-EE7B-4B0523E7B226}"/>
              </a:ext>
            </a:extLst>
          </p:cNvPr>
          <p:cNvSpPr>
            <a:spLocks noGrp="1"/>
          </p:cNvSpPr>
          <p:nvPr>
            <p:ph idx="1"/>
          </p:nvPr>
        </p:nvSpPr>
        <p:spPr/>
        <p:txBody>
          <a:bodyPr vert="horz" lIns="91440" tIns="45720" rIns="91440" bIns="45720" rtlCol="0" anchor="t">
            <a:normAutofit fontScale="85000" lnSpcReduction="10000"/>
          </a:bodyPr>
          <a:lstStyle/>
          <a:p>
            <a:pPr marL="0" indent="0">
              <a:buNone/>
            </a:pPr>
            <a:r>
              <a:rPr lang="en-US" b="1"/>
              <a:t>DC Bar Foundation Background</a:t>
            </a:r>
          </a:p>
          <a:p>
            <a:r>
              <a:rPr lang="en-US"/>
              <a:t>Founded 1977</a:t>
            </a:r>
          </a:p>
          <a:p>
            <a:r>
              <a:rPr lang="en-US" u="sng"/>
              <a:t>Mission</a:t>
            </a:r>
            <a:r>
              <a:rPr lang="en-US"/>
              <a:t>: Transform the civil legal aid network, working closely with all stakeholders, so District residents have a fair and equal legal experience</a:t>
            </a:r>
          </a:p>
          <a:p>
            <a:r>
              <a:rPr lang="en-US" u="sng"/>
              <a:t>Revenue</a:t>
            </a:r>
            <a:r>
              <a:rPr lang="en-US"/>
              <a:t>: private fundraising (66%), IOLTA (32%), public money (3%)</a:t>
            </a:r>
          </a:p>
          <a:p>
            <a:r>
              <a:rPr lang="en-US" u="sng"/>
              <a:t>Activities</a:t>
            </a:r>
            <a:r>
              <a:rPr lang="en-US"/>
              <a:t>: Grants, LRAP, Training, Systems Change</a:t>
            </a:r>
          </a:p>
          <a:p>
            <a:pPr marL="0" indent="0">
              <a:buNone/>
            </a:pPr>
            <a:endParaRPr lang="en-US"/>
          </a:p>
          <a:p>
            <a:pPr marL="0" indent="0">
              <a:buNone/>
            </a:pPr>
            <a:r>
              <a:rPr lang="en-US" b="1"/>
              <a:t>Culture resulted from:</a:t>
            </a:r>
          </a:p>
          <a:p>
            <a:r>
              <a:rPr lang="en-US" u="sng"/>
              <a:t>Vision</a:t>
            </a:r>
            <a:r>
              <a:rPr lang="en-US"/>
              <a:t>: What is the news headline 20 years from now?</a:t>
            </a:r>
          </a:p>
          <a:p>
            <a:r>
              <a:rPr lang="en-US" u="sng"/>
              <a:t>Strategy</a:t>
            </a:r>
            <a:r>
              <a:rPr lang="en-US"/>
              <a:t>: Framework not a Plan</a:t>
            </a:r>
          </a:p>
          <a:p>
            <a:r>
              <a:rPr lang="en-US" u="sng"/>
              <a:t>Funding</a:t>
            </a:r>
            <a:r>
              <a:rPr lang="en-US"/>
              <a:t>: Funding must be redirected to the future</a:t>
            </a:r>
          </a:p>
          <a:p>
            <a:r>
              <a:rPr lang="en-US" u="sng"/>
              <a:t>Commitment</a:t>
            </a:r>
            <a:r>
              <a:rPr lang="en-US"/>
              <a:t>: Change does not happen overnight</a:t>
            </a:r>
          </a:p>
        </p:txBody>
      </p:sp>
    </p:spTree>
    <p:extLst>
      <p:ext uri="{BB962C8B-B14F-4D97-AF65-F5344CB8AC3E}">
        <p14:creationId xmlns:p14="http://schemas.microsoft.com/office/powerpoint/2010/main" val="3629649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0EDBE-B7DD-FFB4-F019-D38C7C6978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0F970A-6CAF-7C4F-7BAB-697B46FCB547}"/>
              </a:ext>
            </a:extLst>
          </p:cNvPr>
          <p:cNvSpPr>
            <a:spLocks noGrp="1"/>
          </p:cNvSpPr>
          <p:nvPr>
            <p:ph type="title"/>
          </p:nvPr>
        </p:nvSpPr>
        <p:spPr/>
        <p:txBody>
          <a:bodyPr/>
          <a:lstStyle/>
          <a:p>
            <a:pPr algn="ctr"/>
            <a:r>
              <a:rPr lang="en-US" b="1"/>
              <a:t>BUILDING A CULTURE OF INNOVATION IN DC</a:t>
            </a:r>
          </a:p>
        </p:txBody>
      </p:sp>
      <p:sp>
        <p:nvSpPr>
          <p:cNvPr id="3" name="Content Placeholder 2">
            <a:extLst>
              <a:ext uri="{FF2B5EF4-FFF2-40B4-BE49-F238E27FC236}">
                <a16:creationId xmlns:a16="http://schemas.microsoft.com/office/drawing/2014/main" id="{46FB9264-0651-DE6E-FA8F-827E6AE3B303}"/>
              </a:ext>
            </a:extLst>
          </p:cNvPr>
          <p:cNvSpPr>
            <a:spLocks noGrp="1"/>
          </p:cNvSpPr>
          <p:nvPr>
            <p:ph idx="1"/>
          </p:nvPr>
        </p:nvSpPr>
        <p:spPr/>
        <p:txBody>
          <a:bodyPr vert="horz" lIns="91440" tIns="45720" rIns="91440" bIns="45720" rtlCol="0" anchor="t">
            <a:normAutofit/>
          </a:bodyPr>
          <a:lstStyle/>
          <a:p>
            <a:pPr marL="0" indent="0">
              <a:buNone/>
            </a:pPr>
            <a:r>
              <a:rPr lang="en-US" b="1"/>
              <a:t>Current Strategic Framework (Adopted 2019)</a:t>
            </a:r>
          </a:p>
          <a:p>
            <a:r>
              <a:rPr lang="en-US" b="1"/>
              <a:t>Engage all stakeholders in the work</a:t>
            </a:r>
          </a:p>
          <a:p>
            <a:r>
              <a:rPr lang="en-US" b="1"/>
              <a:t>Identify unmet civil legal needs</a:t>
            </a:r>
          </a:p>
          <a:p>
            <a:r>
              <a:rPr lang="en-US"/>
              <a:t>Infuse racial justice and equity in our work</a:t>
            </a:r>
          </a:p>
          <a:p>
            <a:r>
              <a:rPr lang="en-US"/>
              <a:t>Fund with intention</a:t>
            </a:r>
          </a:p>
          <a:p>
            <a:r>
              <a:rPr lang="en-US"/>
              <a:t>Demonstrate that people who need services are getting them</a:t>
            </a:r>
          </a:p>
        </p:txBody>
      </p:sp>
    </p:spTree>
    <p:extLst>
      <p:ext uri="{BB962C8B-B14F-4D97-AF65-F5344CB8AC3E}">
        <p14:creationId xmlns:p14="http://schemas.microsoft.com/office/powerpoint/2010/main" val="822328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BC26B-347E-3503-A812-AF9255FA51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733EC0-5ABB-5518-DF2E-FE0F0DFDD9E8}"/>
              </a:ext>
            </a:extLst>
          </p:cNvPr>
          <p:cNvSpPr>
            <a:spLocks noGrp="1"/>
          </p:cNvSpPr>
          <p:nvPr>
            <p:ph type="title"/>
          </p:nvPr>
        </p:nvSpPr>
        <p:spPr/>
        <p:txBody>
          <a:bodyPr/>
          <a:lstStyle/>
          <a:p>
            <a:pPr algn="ctr"/>
            <a:r>
              <a:rPr lang="en-US" b="1"/>
              <a:t>BUILDING A CUTURE OF INNOVATION </a:t>
            </a:r>
          </a:p>
        </p:txBody>
      </p:sp>
      <p:sp>
        <p:nvSpPr>
          <p:cNvPr id="3" name="Content Placeholder 2">
            <a:extLst>
              <a:ext uri="{FF2B5EF4-FFF2-40B4-BE49-F238E27FC236}">
                <a16:creationId xmlns:a16="http://schemas.microsoft.com/office/drawing/2014/main" id="{C5A5921C-4FFE-F7D4-3D3E-6F95545DA15D}"/>
              </a:ext>
            </a:extLst>
          </p:cNvPr>
          <p:cNvSpPr>
            <a:spLocks noGrp="1"/>
          </p:cNvSpPr>
          <p:nvPr>
            <p:ph idx="1"/>
          </p:nvPr>
        </p:nvSpPr>
        <p:spPr/>
        <p:txBody>
          <a:bodyPr vert="horz" lIns="91440" tIns="45720" rIns="91440" bIns="45720" rtlCol="0" anchor="t">
            <a:normAutofit/>
          </a:bodyPr>
          <a:lstStyle/>
          <a:p>
            <a:r>
              <a:rPr lang="en-US" dirty="0"/>
              <a:t>Innovation doesn’t require reinventing the wheel — it benefits from </a:t>
            </a:r>
            <a:r>
              <a:rPr lang="en-US" b="1" dirty="0"/>
              <a:t>refinement, reuse, and shared learning</a:t>
            </a:r>
            <a:r>
              <a:rPr lang="en-US" dirty="0"/>
              <a:t>.</a:t>
            </a:r>
          </a:p>
          <a:p>
            <a:r>
              <a:rPr lang="en-US" dirty="0"/>
              <a:t>Communities like LSNTAP, LSC IT Conference, and Management Information Exchange (MIE) help foster collaboration among legal aid organizations like Legal Aid Foundation of Los Angles (LAFLA) and Legal Aid of North Carolina (LANC).</a:t>
            </a:r>
          </a:p>
          <a:p>
            <a:r>
              <a:rPr lang="en-US" dirty="0"/>
              <a:t>Funder networks connects national IOLTA (Interest on Lawyer </a:t>
            </a:r>
            <a:r>
              <a:rPr lang="en-US"/>
              <a:t>Trust Account) </a:t>
            </a:r>
            <a:r>
              <a:rPr lang="en-US" dirty="0"/>
              <a:t>programs and bar foundations.</a:t>
            </a:r>
          </a:p>
          <a:p>
            <a:r>
              <a:rPr lang="en-US" dirty="0"/>
              <a:t>Innovation doesn’t have to be groundbreaking — it can be iterative, collaborative, and built on what works.</a:t>
            </a:r>
          </a:p>
          <a:p>
            <a:pPr lvl="0"/>
            <a:endParaRPr lang="en-US" dirty="0"/>
          </a:p>
          <a:p>
            <a:pPr algn="just"/>
            <a:endParaRPr lang="en-US" b="1" dirty="0"/>
          </a:p>
        </p:txBody>
      </p:sp>
    </p:spTree>
    <p:extLst>
      <p:ext uri="{BB962C8B-B14F-4D97-AF65-F5344CB8AC3E}">
        <p14:creationId xmlns:p14="http://schemas.microsoft.com/office/powerpoint/2010/main" val="4006611457"/>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28016-BC94-B271-A0A3-E6B135C5EFAB}"/>
              </a:ext>
            </a:extLst>
          </p:cNvPr>
          <p:cNvSpPr>
            <a:spLocks noGrp="1"/>
          </p:cNvSpPr>
          <p:nvPr>
            <p:ph type="title"/>
          </p:nvPr>
        </p:nvSpPr>
        <p:spPr/>
        <p:txBody>
          <a:bodyPr/>
          <a:lstStyle/>
          <a:p>
            <a:r>
              <a:rPr lang="en-US"/>
              <a:t>Outline/moderator questions</a:t>
            </a:r>
          </a:p>
        </p:txBody>
      </p:sp>
      <p:sp>
        <p:nvSpPr>
          <p:cNvPr id="3" name="Content Placeholder 2">
            <a:extLst>
              <a:ext uri="{FF2B5EF4-FFF2-40B4-BE49-F238E27FC236}">
                <a16:creationId xmlns:a16="http://schemas.microsoft.com/office/drawing/2014/main" id="{2DD025C4-F1CF-B8C6-5AC3-28F795F348C6}"/>
              </a:ext>
            </a:extLst>
          </p:cNvPr>
          <p:cNvSpPr>
            <a:spLocks noGrp="1"/>
          </p:cNvSpPr>
          <p:nvPr>
            <p:ph idx="1"/>
          </p:nvPr>
        </p:nvSpPr>
        <p:spPr/>
        <p:txBody>
          <a:bodyPr>
            <a:normAutofit fontScale="92500" lnSpcReduction="20000"/>
          </a:bodyPr>
          <a:lstStyle/>
          <a:p>
            <a:r>
              <a:rPr lang="en-US" b="1"/>
              <a:t>INTRODUCTION QUESTION: </a:t>
            </a:r>
            <a:r>
              <a:rPr lang="en-US"/>
              <a:t>You're all lawyers in the legal aid space, but at some point, your work evolved to include some element of tech innovation. How did that happen for you?</a:t>
            </a:r>
          </a:p>
          <a:p>
            <a:r>
              <a:rPr lang="en-US" b="1"/>
              <a:t>INNOVATION IN PRACTICE: </a:t>
            </a:r>
            <a:r>
              <a:rPr lang="en-US"/>
              <a:t>Can you give us some examples of what leading or supporting innovation has looked like for each of you?</a:t>
            </a:r>
          </a:p>
          <a:p>
            <a:r>
              <a:rPr lang="en-US" b="1"/>
              <a:t>BUILDING A CULTURE OF INNOVATION: </a:t>
            </a:r>
            <a:r>
              <a:rPr lang="en-US"/>
              <a:t>How has your organization needed to evolve in order to support innovation?</a:t>
            </a:r>
          </a:p>
          <a:p>
            <a:pPr lvl="1"/>
            <a:r>
              <a:rPr lang="en-US" i="1"/>
              <a:t>If time permits: </a:t>
            </a:r>
            <a:r>
              <a:rPr lang="en-US"/>
              <a:t>What resources or partnerships have you found helpful in moving innovation forward at your organization?</a:t>
            </a:r>
          </a:p>
          <a:p>
            <a:r>
              <a:rPr lang="en-US" b="1"/>
              <a:t>FUNDING INNOVATION: </a:t>
            </a:r>
            <a:r>
              <a:rPr lang="en-US"/>
              <a:t>What are some of the biggest challenges to funding and sustaining innovation in legal aid? </a:t>
            </a:r>
          </a:p>
          <a:p>
            <a:r>
              <a:rPr lang="en-US" b="1"/>
              <a:t>STRATEGIC PARTNERSHIPS: </a:t>
            </a:r>
            <a:r>
              <a:rPr lang="en-US"/>
              <a:t>Are there ways that lawyers in private practice can better support legal aid organizations, especially when it comes to innovation?</a:t>
            </a:r>
          </a:p>
        </p:txBody>
      </p:sp>
    </p:spTree>
    <p:extLst>
      <p:ext uri="{BB962C8B-B14F-4D97-AF65-F5344CB8AC3E}">
        <p14:creationId xmlns:p14="http://schemas.microsoft.com/office/powerpoint/2010/main" val="3317118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a:extLst>
            <a:ext uri="{FF2B5EF4-FFF2-40B4-BE49-F238E27FC236}">
              <a16:creationId xmlns:a16="http://schemas.microsoft.com/office/drawing/2014/main" id="{78936B1D-7FC1-1496-CC17-1E06346CFAA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DF914ABC-7171-824B-093A-CFB650955F5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0C17A362-9E8A-7BC8-4B96-6ECC90E66A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C6F3A4D7-26DD-AF78-8582-D3D9B7246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8422BF50-F717-AEF2-04A7-3D21A5E102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A7C17226-4D3C-A060-D4B1-B65591DD05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C3B2084A-FD8E-1187-7BDD-3FEE379A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DB4D00F6-3172-E398-AA45-DDDCAF8234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3ABCC706-A160-76D7-F9DD-C9AFC70A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4" name="Freeform: Shape 23">
            <a:extLst>
              <a:ext uri="{FF2B5EF4-FFF2-40B4-BE49-F238E27FC236}">
                <a16:creationId xmlns:a16="http://schemas.microsoft.com/office/drawing/2014/main" id="{7BC0D397-A2E5-AF91-F07B-C398ED2D6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FA81EF3D-F69E-F261-A5CD-FCE088302922}"/>
              </a:ext>
            </a:extLst>
          </p:cNvPr>
          <p:cNvSpPr>
            <a:spLocks noGrp="1"/>
          </p:cNvSpPr>
          <p:nvPr>
            <p:ph idx="1"/>
          </p:nvPr>
        </p:nvSpPr>
        <p:spPr>
          <a:xfrm>
            <a:off x="1154955" y="4777380"/>
            <a:ext cx="6974911" cy="861420"/>
          </a:xfrm>
        </p:spPr>
        <p:txBody>
          <a:bodyPr vert="horz" lIns="91440" tIns="45720" rIns="91440" bIns="45720" rtlCol="0" anchor="t">
            <a:normAutofit fontScale="92500" lnSpcReduction="20000"/>
          </a:bodyPr>
          <a:lstStyle/>
          <a:p>
            <a:pPr>
              <a:buClr>
                <a:srgbClr val="F7F7F7"/>
              </a:buClr>
              <a:buFont typeface="Wingdings 3"/>
              <a:buChar char=""/>
            </a:pPr>
            <a:r>
              <a:rPr lang="en-US" cap="all"/>
              <a:t>What are some of the biggest challenges </a:t>
            </a:r>
            <a:r>
              <a:rPr lang="en-US" b="0" i="0" kern="1200" cap="all">
                <a:latin typeface="+mj-lt"/>
                <a:ea typeface="+mj-ea"/>
                <a:cs typeface="+mj-cs"/>
              </a:rPr>
              <a:t>to </a:t>
            </a:r>
            <a:r>
              <a:rPr lang="en-US" cap="all"/>
              <a:t>funding and sustaining innovations </a:t>
            </a:r>
            <a:r>
              <a:rPr lang="en-US" b="0" i="0" kern="1200" cap="all">
                <a:latin typeface="+mj-lt"/>
                <a:ea typeface="+mj-ea"/>
                <a:cs typeface="+mj-cs"/>
              </a:rPr>
              <a:t>in </a:t>
            </a:r>
            <a:r>
              <a:rPr lang="en-US" cap="all"/>
              <a:t>legal aid?</a:t>
            </a:r>
          </a:p>
          <a:p>
            <a:pPr marL="0" indent="0">
              <a:buNone/>
            </a:pPr>
            <a:endParaRPr lang="en-US" cap="all"/>
          </a:p>
        </p:txBody>
      </p:sp>
      <p:sp>
        <p:nvSpPr>
          <p:cNvPr id="2" name="Title 1">
            <a:extLst>
              <a:ext uri="{FF2B5EF4-FFF2-40B4-BE49-F238E27FC236}">
                <a16:creationId xmlns:a16="http://schemas.microsoft.com/office/drawing/2014/main" id="{B5804F1C-CF70-A383-2D84-EA9CBFB21A8B}"/>
              </a:ext>
            </a:extLst>
          </p:cNvPr>
          <p:cNvSpPr>
            <a:spLocks noGrp="1"/>
          </p:cNvSpPr>
          <p:nvPr>
            <p:ph type="title"/>
          </p:nvPr>
        </p:nvSpPr>
        <p:spPr>
          <a:xfrm>
            <a:off x="1154955" y="1447800"/>
            <a:ext cx="6974915" cy="3329581"/>
          </a:xfrm>
        </p:spPr>
        <p:txBody>
          <a:bodyPr vert="horz" lIns="91440" tIns="45720" rIns="91440" bIns="45720" rtlCol="0" anchor="b">
            <a:normAutofit/>
          </a:bodyPr>
          <a:lstStyle/>
          <a:p>
            <a:pPr>
              <a:lnSpc>
                <a:spcPct val="90000"/>
              </a:lnSpc>
            </a:pPr>
            <a:r>
              <a:rPr lang="en-US" sz="7200"/>
              <a:t>FUNDING</a:t>
            </a:r>
            <a:r>
              <a:rPr lang="en-US" sz="7200" b="0" i="0" kern="1200">
                <a:latin typeface="+mj-lt"/>
                <a:ea typeface="+mj-ea"/>
                <a:cs typeface="+mj-cs"/>
              </a:rPr>
              <a:t> </a:t>
            </a:r>
            <a:r>
              <a:rPr lang="en-US" sz="7200"/>
              <a:t>&amp; STRATEGIC</a:t>
            </a:r>
            <a:br>
              <a:rPr lang="en-US" sz="7200"/>
            </a:br>
            <a:r>
              <a:rPr lang="en-US" sz="7200"/>
              <a:t>INVESTMENT</a:t>
            </a:r>
            <a:endParaRPr lang="en-US" sz="7200" b="0" i="0" kern="1200">
              <a:latin typeface="+mj-lt"/>
            </a:endParaRPr>
          </a:p>
        </p:txBody>
      </p:sp>
      <p:sp>
        <p:nvSpPr>
          <p:cNvPr id="26" name="Rectangle 25">
            <a:extLst>
              <a:ext uri="{FF2B5EF4-FFF2-40B4-BE49-F238E27FC236}">
                <a16:creationId xmlns:a16="http://schemas.microsoft.com/office/drawing/2014/main" id="{8502CE70-4620-EA87-5284-1F1B2890F5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68641749"/>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7DDE65-3AFF-8C9D-1EDF-B10DD5095BE5}"/>
            </a:ext>
          </a:extLst>
        </p:cNvPr>
        <p:cNvGrpSpPr/>
        <p:nvPr/>
      </p:nvGrpSpPr>
      <p:grpSpPr>
        <a:xfrm>
          <a:off x="0" y="0"/>
          <a:ext cx="0" cy="0"/>
          <a:chOff x="0" y="0"/>
          <a:chExt cx="0" cy="0"/>
        </a:xfrm>
      </p:grpSpPr>
      <p:sp>
        <p:nvSpPr>
          <p:cNvPr id="66" name="Rectangle 65">
            <a:extLst>
              <a:ext uri="{FF2B5EF4-FFF2-40B4-BE49-F238E27FC236}">
                <a16:creationId xmlns:a16="http://schemas.microsoft.com/office/drawing/2014/main" id="{61515115-95FB-41E0-86F3-8744438C0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75EA02-EB27-A0A4-926B-93955EE850C4}"/>
              </a:ext>
            </a:extLst>
          </p:cNvPr>
          <p:cNvSpPr>
            <a:spLocks noGrp="1"/>
          </p:cNvSpPr>
          <p:nvPr>
            <p:ph type="title"/>
          </p:nvPr>
        </p:nvSpPr>
        <p:spPr>
          <a:xfrm>
            <a:off x="648930" y="629266"/>
            <a:ext cx="5616217" cy="1622321"/>
          </a:xfrm>
        </p:spPr>
        <p:txBody>
          <a:bodyPr>
            <a:normAutofit/>
          </a:bodyPr>
          <a:lstStyle/>
          <a:p>
            <a:r>
              <a:rPr kumimoji="0" lang="en-US" sz="3900" b="1" i="0" u="none" strike="noStrike" kern="1200" cap="none" spc="0" normalizeH="0" baseline="0" noProof="0">
                <a:ln>
                  <a:noFill/>
                </a:ln>
                <a:solidFill>
                  <a:srgbClr val="EBEBEB"/>
                </a:solidFill>
                <a:effectLst/>
                <a:uLnTx/>
                <a:uFillTx/>
                <a:latin typeface="Century Gothic" panose="020B0502020202020204"/>
                <a:ea typeface="+mj-ea"/>
                <a:cs typeface="+mj-cs"/>
              </a:rPr>
              <a:t>FUNDING &amp; STRATEGIC INVESTMENT</a:t>
            </a:r>
            <a:endParaRPr lang="en-US" sz="3900" b="1">
              <a:solidFill>
                <a:srgbClr val="EBEBEB"/>
              </a:solidFill>
            </a:endParaRPr>
          </a:p>
        </p:txBody>
      </p:sp>
      <p:sp>
        <p:nvSpPr>
          <p:cNvPr id="67" name="Freeform 31">
            <a:extLst>
              <a:ext uri="{FF2B5EF4-FFF2-40B4-BE49-F238E27FC236}">
                <a16:creationId xmlns:a16="http://schemas.microsoft.com/office/drawing/2014/main" id="{8222A33F-BE2D-4D69-92A0-5DF8B17BA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rgbClr val="FFFFFF"/>
              </a:solidFill>
            </a:endParaRPr>
          </a:p>
        </p:txBody>
      </p:sp>
      <p:sp useBgFill="1">
        <p:nvSpPr>
          <p:cNvPr id="68" name="Freeform: Shape 67">
            <a:extLst>
              <a:ext uri="{FF2B5EF4-FFF2-40B4-BE49-F238E27FC236}">
                <a16:creationId xmlns:a16="http://schemas.microsoft.com/office/drawing/2014/main" id="{CE1C74D0-9609-468A-9597-5D87C8A42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98731" y="664312"/>
            <a:ext cx="6858001" cy="5529377"/>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18" name="Picture 17" descr="What are Restricted vs. Unrestricted Funds? | Wolverine Precision ...">
            <a:extLst>
              <a:ext uri="{FF2B5EF4-FFF2-40B4-BE49-F238E27FC236}">
                <a16:creationId xmlns:a16="http://schemas.microsoft.com/office/drawing/2014/main" id="{9D3AEABA-3BA9-5124-0384-F97A64CE7C09}"/>
              </a:ext>
            </a:extLst>
          </p:cNvPr>
          <p:cNvPicPr>
            <a:picLocks noChangeAspect="1"/>
          </p:cNvPicPr>
          <p:nvPr/>
        </p:nvPicPr>
        <p:blipFill>
          <a:blip r:embed="rId3"/>
          <a:stretch>
            <a:fillRect/>
          </a:stretch>
        </p:blipFill>
        <p:spPr>
          <a:xfrm>
            <a:off x="7563742" y="1438929"/>
            <a:ext cx="3980139" cy="3980139"/>
          </a:xfrm>
          <a:prstGeom prst="rect">
            <a:avLst/>
          </a:prstGeom>
          <a:effectLst/>
        </p:spPr>
      </p:pic>
      <p:sp>
        <p:nvSpPr>
          <p:cNvPr id="70" name="Rectangle 69">
            <a:extLst>
              <a:ext uri="{FF2B5EF4-FFF2-40B4-BE49-F238E27FC236}">
                <a16:creationId xmlns:a16="http://schemas.microsoft.com/office/drawing/2014/main" id="{C137128D-E594-4905-9F76-E385F0831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0D6F27CC-79F2-14ED-5689-DE3475D4EEA3}"/>
              </a:ext>
            </a:extLst>
          </p:cNvPr>
          <p:cNvSpPr>
            <a:spLocks noGrp="1"/>
          </p:cNvSpPr>
          <p:nvPr>
            <p:ph idx="1"/>
          </p:nvPr>
        </p:nvSpPr>
        <p:spPr>
          <a:xfrm>
            <a:off x="648931" y="2438400"/>
            <a:ext cx="5616216" cy="3785419"/>
          </a:xfrm>
        </p:spPr>
        <p:txBody>
          <a:bodyPr vert="horz" lIns="91440" tIns="45720" rIns="91440" bIns="45720" rtlCol="0" anchor="t">
            <a:normAutofit/>
          </a:bodyPr>
          <a:lstStyle/>
          <a:p>
            <a:pPr lvl="0">
              <a:lnSpc>
                <a:spcPct val="90000"/>
              </a:lnSpc>
            </a:pPr>
            <a:r>
              <a:rPr lang="en-US" sz="1400" b="1">
                <a:solidFill>
                  <a:srgbClr val="FFFFFF"/>
                </a:solidFill>
              </a:rPr>
              <a:t>Unrestricted dollars are the lifeblood of innovation.</a:t>
            </a:r>
            <a:endParaRPr lang="en-US" sz="1400">
              <a:solidFill>
                <a:srgbClr val="FFFFFF"/>
              </a:solidFill>
            </a:endParaRPr>
          </a:p>
          <a:p>
            <a:pPr lvl="1">
              <a:lnSpc>
                <a:spcPct val="90000"/>
              </a:lnSpc>
            </a:pPr>
            <a:r>
              <a:rPr lang="en-US" sz="1400">
                <a:solidFill>
                  <a:srgbClr val="FFFFFF"/>
                </a:solidFill>
              </a:rPr>
              <a:t>Grant funding is often too rigid; truly transformative work happens outside mandated metrics.</a:t>
            </a:r>
          </a:p>
          <a:p>
            <a:pPr lvl="0">
              <a:lnSpc>
                <a:spcPct val="90000"/>
              </a:lnSpc>
            </a:pPr>
            <a:r>
              <a:rPr lang="en-US" sz="1400" b="1">
                <a:solidFill>
                  <a:srgbClr val="FFFFFF"/>
                </a:solidFill>
              </a:rPr>
              <a:t>IOLTA Funding:</a:t>
            </a:r>
            <a:endParaRPr lang="en-US" sz="1400">
              <a:solidFill>
                <a:srgbClr val="FFFFFF"/>
              </a:solidFill>
            </a:endParaRPr>
          </a:p>
          <a:p>
            <a:pPr lvl="1">
              <a:lnSpc>
                <a:spcPct val="90000"/>
              </a:lnSpc>
            </a:pPr>
            <a:r>
              <a:rPr lang="en-US" sz="1400">
                <a:solidFill>
                  <a:srgbClr val="FFFFFF"/>
                </a:solidFill>
              </a:rPr>
              <a:t>Critical for innovation, admin, and organizational flexibility.</a:t>
            </a:r>
          </a:p>
          <a:p>
            <a:pPr lvl="1">
              <a:lnSpc>
                <a:spcPct val="90000"/>
              </a:lnSpc>
            </a:pPr>
            <a:r>
              <a:rPr lang="en-US" sz="1400">
                <a:solidFill>
                  <a:srgbClr val="FFFFFF"/>
                </a:solidFill>
              </a:rPr>
              <a:t>Many board members don’t grasp its significance.</a:t>
            </a:r>
          </a:p>
          <a:p>
            <a:pPr lvl="1">
              <a:lnSpc>
                <a:spcPct val="90000"/>
              </a:lnSpc>
            </a:pPr>
            <a:r>
              <a:rPr lang="en-US" sz="1400">
                <a:solidFill>
                  <a:srgbClr val="FFFFFF"/>
                </a:solidFill>
              </a:rPr>
              <a:t>Advocacy from board members and firm allies can help preserve and expand this funding.</a:t>
            </a:r>
          </a:p>
          <a:p>
            <a:pPr lvl="0">
              <a:lnSpc>
                <a:spcPct val="90000"/>
              </a:lnSpc>
            </a:pPr>
            <a:r>
              <a:rPr lang="en-US" sz="1400" b="1">
                <a:solidFill>
                  <a:srgbClr val="FFFFFF"/>
                </a:solidFill>
              </a:rPr>
              <a:t>Fundraising fatigue:</a:t>
            </a:r>
            <a:r>
              <a:rPr lang="en-US" sz="1400">
                <a:solidFill>
                  <a:srgbClr val="FFFFFF"/>
                </a:solidFill>
              </a:rPr>
              <a:t> Legal aid leaders are often forced to exhaust energy securing small gifts instead of building scalable solutions. Private partners must understand the long game.</a:t>
            </a:r>
          </a:p>
          <a:p>
            <a:pPr marL="0" indent="0">
              <a:lnSpc>
                <a:spcPct val="90000"/>
              </a:lnSpc>
              <a:buNone/>
            </a:pPr>
            <a:endParaRPr lang="en-US" sz="1400">
              <a:solidFill>
                <a:srgbClr val="FFFFFF"/>
              </a:solidFill>
            </a:endParaRPr>
          </a:p>
        </p:txBody>
      </p:sp>
    </p:spTree>
    <p:extLst>
      <p:ext uri="{BB962C8B-B14F-4D97-AF65-F5344CB8AC3E}">
        <p14:creationId xmlns:p14="http://schemas.microsoft.com/office/powerpoint/2010/main" val="3088144908"/>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a:extLst>
            <a:ext uri="{FF2B5EF4-FFF2-40B4-BE49-F238E27FC236}">
              <a16:creationId xmlns:a16="http://schemas.microsoft.com/office/drawing/2014/main" id="{291BFF95-B2AB-11BF-7016-2BC141A2FF23}"/>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5ED6A904-76CE-6D7F-F489-749DA071B9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A43F12FB-73C5-C814-36A8-9DA71152C9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2C0A4EF8-ECEF-81BC-B994-D4112423D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BB5658A4-9630-4022-9732-D34CF7FA61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885522EB-3074-FDEE-4183-366ED7DC772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F59B1327-D5ED-9893-A2A5-4CF85E4A0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7C9EA801-3226-0CA0-309F-3461BE884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ACAC8192-0F55-FAAE-87A2-F8A591C98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4" name="Freeform: Shape 23">
            <a:extLst>
              <a:ext uri="{FF2B5EF4-FFF2-40B4-BE49-F238E27FC236}">
                <a16:creationId xmlns:a16="http://schemas.microsoft.com/office/drawing/2014/main" id="{6C253375-7A41-D82B-ACD1-EFFFBC98B7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CD553FC5-C5A1-F92D-65F5-33BCC76AC811}"/>
              </a:ext>
            </a:extLst>
          </p:cNvPr>
          <p:cNvSpPr>
            <a:spLocks noGrp="1"/>
          </p:cNvSpPr>
          <p:nvPr>
            <p:ph idx="1"/>
          </p:nvPr>
        </p:nvSpPr>
        <p:spPr>
          <a:xfrm>
            <a:off x="1154955" y="4943032"/>
            <a:ext cx="6974911" cy="861420"/>
          </a:xfrm>
        </p:spPr>
        <p:txBody>
          <a:bodyPr vert="horz" lIns="91440" tIns="45720" rIns="91440" bIns="45720" rtlCol="0" anchor="t">
            <a:normAutofit fontScale="85000" lnSpcReduction="20000"/>
          </a:bodyPr>
          <a:lstStyle/>
          <a:p>
            <a:pPr>
              <a:buClr>
                <a:srgbClr val="F7F7F7"/>
              </a:buClr>
              <a:buFont typeface="Wingdings 3"/>
              <a:buChar char=""/>
            </a:pPr>
            <a:r>
              <a:rPr lang="en-US" sz="2200" cap="all"/>
              <a:t>Are there ways that lawyers </a:t>
            </a:r>
            <a:r>
              <a:rPr lang="en-US" sz="2200" b="0" i="0" kern="1200" cap="all">
                <a:latin typeface="+mj-lt"/>
                <a:ea typeface="+mj-ea"/>
                <a:cs typeface="+mj-cs"/>
              </a:rPr>
              <a:t>in </a:t>
            </a:r>
            <a:r>
              <a:rPr lang="en-US" sz="2200" cap="all"/>
              <a:t>private practice can better support legal aid organizations, especially when it comes to innovation?</a:t>
            </a:r>
          </a:p>
          <a:p>
            <a:pPr marL="0" indent="0">
              <a:buNone/>
            </a:pPr>
            <a:endParaRPr lang="en-US" cap="all"/>
          </a:p>
        </p:txBody>
      </p:sp>
      <p:sp>
        <p:nvSpPr>
          <p:cNvPr id="2" name="Title 1">
            <a:extLst>
              <a:ext uri="{FF2B5EF4-FFF2-40B4-BE49-F238E27FC236}">
                <a16:creationId xmlns:a16="http://schemas.microsoft.com/office/drawing/2014/main" id="{F3A67FBB-3320-F694-FB19-E688E07720F6}"/>
              </a:ext>
            </a:extLst>
          </p:cNvPr>
          <p:cNvSpPr>
            <a:spLocks noGrp="1"/>
          </p:cNvSpPr>
          <p:nvPr>
            <p:ph type="title"/>
          </p:nvPr>
        </p:nvSpPr>
        <p:spPr>
          <a:xfrm>
            <a:off x="1154955" y="1447800"/>
            <a:ext cx="6974915" cy="3329581"/>
          </a:xfrm>
        </p:spPr>
        <p:txBody>
          <a:bodyPr vert="horz" lIns="91440" tIns="45720" rIns="91440" bIns="45720" rtlCol="0" anchor="b">
            <a:normAutofit/>
          </a:bodyPr>
          <a:lstStyle/>
          <a:p>
            <a:pPr>
              <a:lnSpc>
                <a:spcPct val="90000"/>
              </a:lnSpc>
            </a:pPr>
            <a:r>
              <a:rPr lang="en-US" sz="7200"/>
              <a:t>PARTNERSHIPS</a:t>
            </a:r>
            <a:r>
              <a:rPr lang="en-US" sz="7200" b="0" i="0" kern="1200">
                <a:latin typeface="+mj-lt"/>
                <a:ea typeface="+mj-ea"/>
                <a:cs typeface="+mj-cs"/>
              </a:rPr>
              <a:t> </a:t>
            </a:r>
            <a:r>
              <a:rPr lang="en-US" sz="7200"/>
              <a:t>&amp; LONG-TERM</a:t>
            </a:r>
            <a:br>
              <a:rPr lang="en-US" sz="7200"/>
            </a:br>
            <a:r>
              <a:rPr lang="en-US" sz="7200"/>
              <a:t>THINKING</a:t>
            </a:r>
            <a:endParaRPr lang="en-US" sz="7200" b="0" i="0" kern="1200">
              <a:latin typeface="+mj-lt"/>
            </a:endParaRPr>
          </a:p>
        </p:txBody>
      </p:sp>
      <p:sp>
        <p:nvSpPr>
          <p:cNvPr id="26" name="Rectangle 25">
            <a:extLst>
              <a:ext uri="{FF2B5EF4-FFF2-40B4-BE49-F238E27FC236}">
                <a16:creationId xmlns:a16="http://schemas.microsoft.com/office/drawing/2014/main" id="{7391628A-8611-EB77-9A2F-12F02D835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964775140"/>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0592E7DF-F76A-5B71-A8D3-AB1037752E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07988E-CD7E-7760-CCD6-D5A1769CDC94}"/>
              </a:ext>
            </a:extLst>
          </p:cNvPr>
          <p:cNvSpPr>
            <a:spLocks noGrp="1"/>
          </p:cNvSpPr>
          <p:nvPr>
            <p:ph type="title"/>
          </p:nvPr>
        </p:nvSpPr>
        <p:spPr>
          <a:xfrm>
            <a:off x="646112" y="452718"/>
            <a:ext cx="4165580" cy="1400530"/>
          </a:xfrm>
        </p:spPr>
        <p:txBody>
          <a:bodyPr>
            <a:normAutofit/>
          </a:bodyPr>
          <a:lstStyle/>
          <a:p>
            <a:pPr>
              <a:lnSpc>
                <a:spcPct val="90000"/>
              </a:lnSpc>
            </a:pPr>
            <a:r>
              <a:rPr lang="en-US" sz="2900" b="1"/>
              <a:t>PARTNERSHIPS &amp; LONG-TERM THINKING</a:t>
            </a:r>
            <a:br>
              <a:rPr lang="en-US" sz="2900"/>
            </a:br>
            <a:endParaRPr lang="en-US" sz="2900" b="1"/>
          </a:p>
        </p:txBody>
      </p:sp>
      <p:sp>
        <p:nvSpPr>
          <p:cNvPr id="26" name="Freeform: Shape 25">
            <a:extLst>
              <a:ext uri="{FF2B5EF4-FFF2-40B4-BE49-F238E27FC236}">
                <a16:creationId xmlns:a16="http://schemas.microsoft.com/office/drawing/2014/main" id="{01F06C3F-35EE-478B-B96B-1247519C7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7191 h 6985200"/>
              <a:gd name="connsiteX6" fmla="*/ 1 w 6858001"/>
              <a:gd name="connsiteY6" fmla="*/ 887191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7191"/>
                </a:lnTo>
                <a:lnTo>
                  <a:pt x="1" y="887191"/>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txBody>
          <a:bodyPr/>
          <a:lstStyle/>
          <a:p>
            <a:endParaRPr lang="en-US"/>
          </a:p>
        </p:txBody>
      </p:sp>
      <p:sp>
        <p:nvSpPr>
          <p:cNvPr id="28" name="Freeform 23">
            <a:extLst>
              <a:ext uri="{FF2B5EF4-FFF2-40B4-BE49-F238E27FC236}">
                <a16:creationId xmlns:a16="http://schemas.microsoft.com/office/drawing/2014/main" id="{72742D7C-18EF-4DDC-B3B1-7D394C348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6" name="Picture 5" descr="First Steps to Funding | VIKRITI Management Consulting">
            <a:extLst>
              <a:ext uri="{FF2B5EF4-FFF2-40B4-BE49-F238E27FC236}">
                <a16:creationId xmlns:a16="http://schemas.microsoft.com/office/drawing/2014/main" id="{B5DC3929-216F-9F01-DE33-120A903AEFB3}"/>
              </a:ext>
            </a:extLst>
          </p:cNvPr>
          <p:cNvPicPr>
            <a:picLocks noChangeAspect="1"/>
          </p:cNvPicPr>
          <p:nvPr/>
        </p:nvPicPr>
        <p:blipFill>
          <a:blip r:embed="rId3"/>
          <a:srcRect t="523" r="2" b="30598"/>
          <a:stretch>
            <a:fillRect/>
          </a:stretch>
        </p:blipFill>
        <p:spPr>
          <a:xfrm>
            <a:off x="6094410" y="1016030"/>
            <a:ext cx="5449471" cy="2505539"/>
          </a:xfrm>
          <a:prstGeom prst="rect">
            <a:avLst/>
          </a:prstGeom>
          <a:effectLst/>
        </p:spPr>
      </p:pic>
      <p:sp>
        <p:nvSpPr>
          <p:cNvPr id="30" name="Rectangle 29">
            <a:extLst>
              <a:ext uri="{FF2B5EF4-FFF2-40B4-BE49-F238E27FC236}">
                <a16:creationId xmlns:a16="http://schemas.microsoft.com/office/drawing/2014/main" id="{5DFB004C-C794-45CE-846D-166C532D6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190FFF32-9F55-2D94-15E4-A2CCA3F8967B}"/>
              </a:ext>
            </a:extLst>
          </p:cNvPr>
          <p:cNvSpPr>
            <a:spLocks noGrp="1"/>
          </p:cNvSpPr>
          <p:nvPr>
            <p:ph idx="1"/>
          </p:nvPr>
        </p:nvSpPr>
        <p:spPr>
          <a:xfrm>
            <a:off x="646113" y="2052918"/>
            <a:ext cx="4165146" cy="4195481"/>
          </a:xfrm>
        </p:spPr>
        <p:txBody>
          <a:bodyPr vert="horz" lIns="91440" tIns="45720" rIns="91440" bIns="45720" rtlCol="0" anchor="t">
            <a:normAutofit lnSpcReduction="10000"/>
          </a:bodyPr>
          <a:lstStyle/>
          <a:p>
            <a:pPr>
              <a:lnSpc>
                <a:spcPct val="90000"/>
              </a:lnSpc>
              <a:buClr>
                <a:srgbClr val="8AD0D6"/>
              </a:buClr>
            </a:pPr>
            <a:r>
              <a:rPr lang="en-US" sz="1600" b="1"/>
              <a:t>What Legal Aid Needs from Law Firm Allies</a:t>
            </a:r>
            <a:endParaRPr lang="en-US" sz="1600"/>
          </a:p>
          <a:p>
            <a:pPr>
              <a:lnSpc>
                <a:spcPct val="90000"/>
              </a:lnSpc>
              <a:buClr>
                <a:srgbClr val="8AD0D6"/>
              </a:buClr>
            </a:pPr>
            <a:r>
              <a:rPr lang="en-US" sz="1600"/>
              <a:t>Board Advocacy </a:t>
            </a:r>
          </a:p>
          <a:p>
            <a:pPr lvl="1">
              <a:lnSpc>
                <a:spcPct val="90000"/>
              </a:lnSpc>
              <a:buClr>
                <a:srgbClr val="8AD0D6"/>
              </a:buClr>
            </a:pPr>
            <a:r>
              <a:rPr lang="en-US" sz="1600"/>
              <a:t>Board members who champion—not question—innovation</a:t>
            </a:r>
          </a:p>
          <a:p>
            <a:pPr>
              <a:lnSpc>
                <a:spcPct val="90000"/>
              </a:lnSpc>
              <a:buClr>
                <a:srgbClr val="8AD0D6"/>
              </a:buClr>
            </a:pPr>
            <a:r>
              <a:rPr lang="en-US" sz="1600"/>
              <a:t>Flexibility in expectations, curiosity about tools</a:t>
            </a:r>
          </a:p>
          <a:p>
            <a:pPr>
              <a:lnSpc>
                <a:spcPct val="90000"/>
              </a:lnSpc>
              <a:buClr>
                <a:srgbClr val="8AD0D6"/>
              </a:buClr>
            </a:pPr>
            <a:r>
              <a:rPr lang="en-US" sz="1600"/>
              <a:t>Advocacy for IOLTA and unrestricted funding</a:t>
            </a:r>
          </a:p>
          <a:p>
            <a:pPr>
              <a:lnSpc>
                <a:spcPct val="90000"/>
              </a:lnSpc>
              <a:buClr>
                <a:srgbClr val="8AD0D6"/>
              </a:buClr>
            </a:pPr>
            <a:r>
              <a:rPr lang="en-US" sz="1600"/>
              <a:t>Legislative Support</a:t>
            </a:r>
          </a:p>
          <a:p>
            <a:pPr>
              <a:lnSpc>
                <a:spcPct val="90000"/>
              </a:lnSpc>
              <a:buClr>
                <a:srgbClr val="8AD0D6"/>
              </a:buClr>
            </a:pPr>
            <a:r>
              <a:rPr lang="en-US" sz="1600"/>
              <a:t>Knowledge Sharing</a:t>
            </a:r>
          </a:p>
          <a:p>
            <a:pPr>
              <a:lnSpc>
                <a:spcPct val="90000"/>
              </a:lnSpc>
              <a:buClr>
                <a:srgbClr val="8AD0D6"/>
              </a:buClr>
            </a:pPr>
            <a:endParaRPr lang="en-US" sz="1600"/>
          </a:p>
          <a:p>
            <a:pPr marL="0" lvl="0" indent="0">
              <a:lnSpc>
                <a:spcPct val="90000"/>
              </a:lnSpc>
              <a:buNone/>
            </a:pPr>
            <a:r>
              <a:rPr lang="en-US" sz="1600" i="1"/>
              <a:t>“We’re not behind the curve. We’re building it.”</a:t>
            </a:r>
            <a:endParaRPr lang="en-US" sz="1600"/>
          </a:p>
          <a:p>
            <a:pPr lvl="0">
              <a:lnSpc>
                <a:spcPct val="90000"/>
              </a:lnSpc>
            </a:pPr>
            <a:endParaRPr lang="en-US" sz="1100"/>
          </a:p>
          <a:p>
            <a:pPr>
              <a:lnSpc>
                <a:spcPct val="90000"/>
              </a:lnSpc>
            </a:pPr>
            <a:endParaRPr lang="en-US" sz="1100" b="1"/>
          </a:p>
        </p:txBody>
      </p:sp>
      <p:pic>
        <p:nvPicPr>
          <p:cNvPr id="7" name="Picture 6" descr="Advocacy Policy Stock Illustrations – 183 Advocacy Policy Stock ...">
            <a:extLst>
              <a:ext uri="{FF2B5EF4-FFF2-40B4-BE49-F238E27FC236}">
                <a16:creationId xmlns:a16="http://schemas.microsoft.com/office/drawing/2014/main" id="{07CF76A2-83D1-5864-56BB-D33F91218E56}"/>
              </a:ext>
            </a:extLst>
          </p:cNvPr>
          <p:cNvPicPr>
            <a:picLocks noChangeAspect="1"/>
          </p:cNvPicPr>
          <p:nvPr/>
        </p:nvPicPr>
        <p:blipFill>
          <a:blip r:embed="rId4"/>
          <a:srcRect t="14547" r="-2" b="37375"/>
          <a:stretch>
            <a:fillRect/>
          </a:stretch>
        </p:blipFill>
        <p:spPr>
          <a:xfrm>
            <a:off x="6094408" y="4535447"/>
            <a:ext cx="2627752" cy="1263345"/>
          </a:xfrm>
          <a:prstGeom prst="rect">
            <a:avLst/>
          </a:prstGeom>
          <a:effectLst/>
        </p:spPr>
      </p:pic>
      <p:pic>
        <p:nvPicPr>
          <p:cNvPr id="4" name="Picture 3" descr="Mentorship Images – Browse 62,576 Stock Photos, Vectors, and Video ...">
            <a:extLst>
              <a:ext uri="{FF2B5EF4-FFF2-40B4-BE49-F238E27FC236}">
                <a16:creationId xmlns:a16="http://schemas.microsoft.com/office/drawing/2014/main" id="{FCE909B6-4786-B588-B0C1-7A82E63EC71E}"/>
              </a:ext>
            </a:extLst>
          </p:cNvPr>
          <p:cNvPicPr>
            <a:picLocks noChangeAspect="1"/>
          </p:cNvPicPr>
          <p:nvPr/>
        </p:nvPicPr>
        <p:blipFill>
          <a:blip r:embed="rId5"/>
          <a:srcRect t="16254" r="2" b="23659"/>
          <a:stretch>
            <a:fillRect/>
          </a:stretch>
        </p:blipFill>
        <p:spPr>
          <a:xfrm>
            <a:off x="8916129" y="4563164"/>
            <a:ext cx="2627752" cy="1207911"/>
          </a:xfrm>
          <a:prstGeom prst="rect">
            <a:avLst/>
          </a:prstGeom>
          <a:effectLst/>
        </p:spPr>
      </p:pic>
    </p:spTree>
    <p:extLst>
      <p:ext uri="{BB962C8B-B14F-4D97-AF65-F5344CB8AC3E}">
        <p14:creationId xmlns:p14="http://schemas.microsoft.com/office/powerpoint/2010/main" val="42155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7CC3F4-4AB3-D6AB-3E3D-FC94A98B65B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E189340-9BCF-808C-2D7A-861E70C47FC6}"/>
              </a:ext>
            </a:extLst>
          </p:cNvPr>
          <p:cNvSpPr>
            <a:spLocks noGrp="1"/>
          </p:cNvSpPr>
          <p:nvPr>
            <p:ph type="title"/>
          </p:nvPr>
        </p:nvSpPr>
        <p:spPr>
          <a:xfrm>
            <a:off x="648930" y="629267"/>
            <a:ext cx="9252154" cy="1016654"/>
          </a:xfrm>
        </p:spPr>
        <p:txBody>
          <a:bodyPr>
            <a:normAutofit/>
          </a:bodyPr>
          <a:lstStyle/>
          <a:p>
            <a:pPr>
              <a:lnSpc>
                <a:spcPct val="90000"/>
              </a:lnSpc>
            </a:pPr>
            <a:r>
              <a:rPr lang="en-US" sz="3300" b="1">
                <a:solidFill>
                  <a:srgbClr val="EBEBEB"/>
                </a:solidFill>
              </a:rPr>
              <a:t>PARTNERSHIPS &amp; LONG-TERM THINKING</a:t>
            </a:r>
            <a:br>
              <a:rPr lang="en-US" sz="3300">
                <a:solidFill>
                  <a:srgbClr val="EBEBEB"/>
                </a:solidFill>
              </a:rPr>
            </a:br>
            <a:endParaRPr lang="en-US" sz="3300" b="1">
              <a:solidFill>
                <a:srgbClr val="EBEBEB"/>
              </a:solidFill>
            </a:endParaRPr>
          </a:p>
        </p:txBody>
      </p:sp>
      <p:sp useBgFill="1">
        <p:nvSpPr>
          <p:cNvPr id="15" name="Freeform: Shape 14">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3" name="Content Placeholder 2">
            <a:extLst>
              <a:ext uri="{FF2B5EF4-FFF2-40B4-BE49-F238E27FC236}">
                <a16:creationId xmlns:a16="http://schemas.microsoft.com/office/drawing/2014/main" id="{F5264187-C9EE-AEF9-5081-74FA2E6A4E22}"/>
              </a:ext>
            </a:extLst>
          </p:cNvPr>
          <p:cNvSpPr>
            <a:spLocks noGrp="1"/>
          </p:cNvSpPr>
          <p:nvPr>
            <p:ph idx="1"/>
          </p:nvPr>
        </p:nvSpPr>
        <p:spPr>
          <a:xfrm>
            <a:off x="648931" y="2548281"/>
            <a:ext cx="5122606" cy="3658689"/>
          </a:xfrm>
        </p:spPr>
        <p:txBody>
          <a:bodyPr>
            <a:normAutofit/>
          </a:bodyPr>
          <a:lstStyle/>
          <a:p>
            <a:pPr>
              <a:lnSpc>
                <a:spcPct val="90000"/>
              </a:lnSpc>
            </a:pPr>
            <a:r>
              <a:rPr lang="en-US" b="1"/>
              <a:t>The Role of Law Firm Board Members</a:t>
            </a:r>
            <a:endParaRPr lang="en-US"/>
          </a:p>
          <a:p>
            <a:pPr lvl="0">
              <a:lnSpc>
                <a:spcPct val="90000"/>
              </a:lnSpc>
            </a:pPr>
            <a:r>
              <a:rPr lang="en-US"/>
              <a:t>Legal aid teams are not “lesser lawyers.” They are tech-savvy, strategically positioned leaders working at justice’s edge.</a:t>
            </a:r>
          </a:p>
          <a:p>
            <a:pPr lvl="0">
              <a:lnSpc>
                <a:spcPct val="90000"/>
              </a:lnSpc>
            </a:pPr>
            <a:r>
              <a:rPr lang="en-US"/>
              <a:t>Board members should:</a:t>
            </a:r>
          </a:p>
          <a:p>
            <a:pPr lvl="1">
              <a:lnSpc>
                <a:spcPct val="90000"/>
              </a:lnSpc>
            </a:pPr>
            <a:r>
              <a:rPr lang="en-US"/>
              <a:t>Embrace innovation over legacy assumptions</a:t>
            </a:r>
          </a:p>
          <a:p>
            <a:pPr lvl="1">
              <a:lnSpc>
                <a:spcPct val="90000"/>
              </a:lnSpc>
            </a:pPr>
            <a:r>
              <a:rPr lang="en-US"/>
              <a:t>Champion flexible funding</a:t>
            </a:r>
          </a:p>
          <a:p>
            <a:pPr lvl="1">
              <a:lnSpc>
                <a:spcPct val="90000"/>
              </a:lnSpc>
            </a:pPr>
            <a:r>
              <a:rPr lang="en-US"/>
              <a:t>Stay curious and connected to the evolving mission</a:t>
            </a:r>
          </a:p>
          <a:p>
            <a:pPr>
              <a:lnSpc>
                <a:spcPct val="90000"/>
              </a:lnSpc>
            </a:pPr>
            <a:endParaRPr lang="en-US" b="1"/>
          </a:p>
        </p:txBody>
      </p:sp>
      <p:pic>
        <p:nvPicPr>
          <p:cNvPr id="4" name="Picture 3" descr="Free Vector | Innovation">
            <a:extLst>
              <a:ext uri="{FF2B5EF4-FFF2-40B4-BE49-F238E27FC236}">
                <a16:creationId xmlns:a16="http://schemas.microsoft.com/office/drawing/2014/main" id="{56A6941B-5FD3-DDEF-6652-4BBEBFF0D7E4}"/>
              </a:ext>
            </a:extLst>
          </p:cNvPr>
          <p:cNvPicPr>
            <a:picLocks noChangeAspect="1"/>
          </p:cNvPicPr>
          <p:nvPr/>
        </p:nvPicPr>
        <p:blipFill>
          <a:blip r:embed="rId2"/>
          <a:stretch>
            <a:fillRect/>
          </a:stretch>
        </p:blipFill>
        <p:spPr>
          <a:xfrm>
            <a:off x="6986720" y="2548281"/>
            <a:ext cx="3805583" cy="3706191"/>
          </a:xfrm>
          <a:prstGeom prst="rect">
            <a:avLst/>
          </a:prstGeom>
          <a:effectLst/>
        </p:spPr>
      </p:pic>
    </p:spTree>
    <p:extLst>
      <p:ext uri="{BB962C8B-B14F-4D97-AF65-F5344CB8AC3E}">
        <p14:creationId xmlns:p14="http://schemas.microsoft.com/office/powerpoint/2010/main" val="1349847627"/>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56E2D970-62D9-0BE1-3F12-0FB00B82C71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9" name="Picture 8">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1" name="Oval 10">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5" name="Picture 14">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7" name="Rectangle 16">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9" name="Rectangle 18">
            <a:extLst>
              <a:ext uri="{FF2B5EF4-FFF2-40B4-BE49-F238E27FC236}">
                <a16:creationId xmlns:a16="http://schemas.microsoft.com/office/drawing/2014/main" id="{E6A222EB-A81E-4238-B08D-AAB1828C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014676C-074B-475A-8346-9C901C86C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3" name="Straight Connector 22">
            <a:extLst>
              <a:ext uri="{FF2B5EF4-FFF2-40B4-BE49-F238E27FC236}">
                <a16:creationId xmlns:a16="http://schemas.microsoft.com/office/drawing/2014/main" id="{179C4C8E-197B-4679-AE96-B5147F971C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alpha val="70000"/>
              </a:schemeClr>
            </a:solidFill>
            <a:miter lim="800000"/>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77A7967-D878-13A5-7237-FA7DA097F6C1}"/>
              </a:ext>
            </a:extLst>
          </p:cNvPr>
          <p:cNvSpPr>
            <a:spLocks noGrp="1"/>
          </p:cNvSpPr>
          <p:nvPr>
            <p:ph type="title"/>
          </p:nvPr>
        </p:nvSpPr>
        <p:spPr>
          <a:xfrm>
            <a:off x="4654295" y="1266958"/>
            <a:ext cx="6808362" cy="4528457"/>
          </a:xfrm>
        </p:spPr>
        <p:txBody>
          <a:bodyPr vert="horz" lIns="91440" tIns="45720" rIns="91440" bIns="45720" rtlCol="0" anchor="ctr">
            <a:normAutofit/>
          </a:bodyPr>
          <a:lstStyle/>
          <a:p>
            <a:r>
              <a:rPr lang="en-US" sz="7200" b="0" i="0" kern="1200">
                <a:solidFill>
                  <a:schemeClr val="tx2"/>
                </a:solidFill>
                <a:latin typeface="+mj-lt"/>
                <a:ea typeface="+mj-ea"/>
                <a:cs typeface="+mj-cs"/>
              </a:rPr>
              <a:t>Q &amp; A</a:t>
            </a:r>
          </a:p>
        </p:txBody>
      </p:sp>
    </p:spTree>
    <p:extLst>
      <p:ext uri="{BB962C8B-B14F-4D97-AF65-F5344CB8AC3E}">
        <p14:creationId xmlns:p14="http://schemas.microsoft.com/office/powerpoint/2010/main" val="91289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D5C8B069-5693-0545-EF8E-06AB2179D9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428834-128D-E353-F656-FBDDCB9D0B57}"/>
              </a:ext>
            </a:extLst>
          </p:cNvPr>
          <p:cNvSpPr>
            <a:spLocks noGrp="1"/>
          </p:cNvSpPr>
          <p:nvPr>
            <p:ph type="title"/>
          </p:nvPr>
        </p:nvSpPr>
        <p:spPr>
          <a:xfrm>
            <a:off x="648929" y="1450259"/>
            <a:ext cx="3753599" cy="1442153"/>
          </a:xfrm>
        </p:spPr>
        <p:txBody>
          <a:bodyPr>
            <a:normAutofit/>
          </a:bodyPr>
          <a:lstStyle/>
          <a:p>
            <a:pPr>
              <a:lnSpc>
                <a:spcPct val="90000"/>
              </a:lnSpc>
            </a:pPr>
            <a:r>
              <a:rPr lang="en-US" sz="3200" b="1" dirty="0"/>
              <a:t>THE INNOVATION IMPERATIVE IN LEGAL AID</a:t>
            </a:r>
          </a:p>
        </p:txBody>
      </p:sp>
      <p:sp>
        <p:nvSpPr>
          <p:cNvPr id="3" name="Content Placeholder 2">
            <a:extLst>
              <a:ext uri="{FF2B5EF4-FFF2-40B4-BE49-F238E27FC236}">
                <a16:creationId xmlns:a16="http://schemas.microsoft.com/office/drawing/2014/main" id="{F4C7FFD2-78F3-2282-40FF-B71F7623DCBD}"/>
              </a:ext>
            </a:extLst>
          </p:cNvPr>
          <p:cNvSpPr>
            <a:spLocks noGrp="1"/>
          </p:cNvSpPr>
          <p:nvPr>
            <p:ph idx="1"/>
          </p:nvPr>
        </p:nvSpPr>
        <p:spPr>
          <a:xfrm>
            <a:off x="647700" y="3072385"/>
            <a:ext cx="3754987" cy="2947415"/>
          </a:xfrm>
        </p:spPr>
        <p:txBody>
          <a:bodyPr vert="horz" lIns="91440" tIns="45720" rIns="91440" bIns="45720" rtlCol="0">
            <a:normAutofit/>
          </a:bodyPr>
          <a:lstStyle/>
          <a:p>
            <a:pPr>
              <a:lnSpc>
                <a:spcPct val="90000"/>
              </a:lnSpc>
            </a:pPr>
            <a:r>
              <a:rPr lang="en-US" sz="1800"/>
              <a:t>Legal aid faces structural and cultural challenges: risk aversion, limited capacity, and rigid funding. </a:t>
            </a:r>
          </a:p>
          <a:p>
            <a:pPr>
              <a:lnSpc>
                <a:spcPct val="90000"/>
              </a:lnSpc>
            </a:pPr>
            <a:r>
              <a:rPr lang="en-US" sz="1800"/>
              <a:t>With the significant disparity between resources and community needs, innovation is not optional; it’s essential to survival and scale. </a:t>
            </a:r>
          </a:p>
        </p:txBody>
      </p:sp>
      <p:pic>
        <p:nvPicPr>
          <p:cNvPr id="7" name="Picture 6" descr="Association for Public Policy Analysis and Management conference ...">
            <a:extLst>
              <a:ext uri="{FF2B5EF4-FFF2-40B4-BE49-F238E27FC236}">
                <a16:creationId xmlns:a16="http://schemas.microsoft.com/office/drawing/2014/main" id="{9E9BA5A1-9325-7B5B-A480-FCEAA0656CC2}"/>
              </a:ext>
            </a:extLst>
          </p:cNvPr>
          <p:cNvPicPr>
            <a:picLocks noChangeAspect="1"/>
          </p:cNvPicPr>
          <p:nvPr/>
        </p:nvPicPr>
        <p:blipFill>
          <a:blip r:embed="rId4"/>
          <a:srcRect l="655" r="10572"/>
          <a:stretch>
            <a:fillRect/>
          </a:stretch>
        </p:blipFill>
        <p:spPr>
          <a:xfrm>
            <a:off x="5050389" y="1447799"/>
            <a:ext cx="6493910" cy="4572001"/>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942601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4D3DF312-2F86-52FF-7B1D-30AC1035C436}"/>
            </a:ext>
          </a:extLst>
        </p:cNvPr>
        <p:cNvGrpSpPr/>
        <p:nvPr/>
      </p:nvGrpSpPr>
      <p:grpSpPr>
        <a:xfrm>
          <a:off x="0" y="0"/>
          <a:ext cx="0" cy="0"/>
          <a:chOff x="0" y="0"/>
          <a:chExt cx="0" cy="0"/>
        </a:xfrm>
      </p:grpSpPr>
      <p:pic>
        <p:nvPicPr>
          <p:cNvPr id="109" name="Picture 10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1" name="Picture 1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13" name="Oval 1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15" name="Picture 1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17" name="Picture 1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19" name="Rectangle 1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165C606-69CF-2DA9-4D00-BB151CA5E1EF}"/>
              </a:ext>
            </a:extLst>
          </p:cNvPr>
          <p:cNvSpPr>
            <a:spLocks noGrp="1"/>
          </p:cNvSpPr>
          <p:nvPr>
            <p:ph type="title"/>
          </p:nvPr>
        </p:nvSpPr>
        <p:spPr>
          <a:xfrm>
            <a:off x="1154955" y="4738887"/>
            <a:ext cx="8825658" cy="834720"/>
          </a:xfrm>
        </p:spPr>
        <p:txBody>
          <a:bodyPr vert="horz" lIns="91440" tIns="45720" rIns="91440" bIns="45720" rtlCol="0" anchor="b">
            <a:normAutofit/>
          </a:bodyPr>
          <a:lstStyle/>
          <a:p>
            <a:r>
              <a:rPr lang="en-US" sz="4800"/>
              <a:t>INNOVATION IN PRACTICE </a:t>
            </a:r>
          </a:p>
        </p:txBody>
      </p:sp>
      <p:sp>
        <p:nvSpPr>
          <p:cNvPr id="3" name="Content Placeholder 2">
            <a:extLst>
              <a:ext uri="{FF2B5EF4-FFF2-40B4-BE49-F238E27FC236}">
                <a16:creationId xmlns:a16="http://schemas.microsoft.com/office/drawing/2014/main" id="{3C924929-405D-2905-1B2E-7BF160465715}"/>
              </a:ext>
            </a:extLst>
          </p:cNvPr>
          <p:cNvSpPr>
            <a:spLocks noGrp="1"/>
          </p:cNvSpPr>
          <p:nvPr>
            <p:ph idx="1"/>
          </p:nvPr>
        </p:nvSpPr>
        <p:spPr>
          <a:xfrm>
            <a:off x="1154955" y="5577717"/>
            <a:ext cx="8825658" cy="666572"/>
          </a:xfrm>
        </p:spPr>
        <p:txBody>
          <a:bodyPr vert="horz" lIns="91440" tIns="45720" rIns="91440" bIns="45720" rtlCol="0" anchor="t">
            <a:normAutofit/>
          </a:bodyPr>
          <a:lstStyle/>
          <a:p>
            <a:pPr marL="0" indent="0">
              <a:buNone/>
            </a:pPr>
            <a:r>
              <a:rPr lang="en-US" sz="1800" cap="all">
                <a:solidFill>
                  <a:schemeClr val="bg2">
                    <a:lumMod val="40000"/>
                    <a:lumOff val="60000"/>
                  </a:schemeClr>
                </a:solidFill>
              </a:rPr>
              <a:t>What leading or supporting innovation looks like on the ground</a:t>
            </a:r>
          </a:p>
        </p:txBody>
      </p:sp>
      <p:pic>
        <p:nvPicPr>
          <p:cNvPr id="39" name="Picture 38" descr="Person with idea concept">
            <a:extLst>
              <a:ext uri="{FF2B5EF4-FFF2-40B4-BE49-F238E27FC236}">
                <a16:creationId xmlns:a16="http://schemas.microsoft.com/office/drawing/2014/main" id="{8B10C4CC-9416-F118-54D5-F6761D5C9A56}"/>
              </a:ext>
            </a:extLst>
          </p:cNvPr>
          <p:cNvPicPr>
            <a:picLocks noChangeAspect="1"/>
          </p:cNvPicPr>
          <p:nvPr/>
        </p:nvPicPr>
        <p:blipFill>
          <a:blip r:embed="rId8"/>
          <a:srcRect t="8745" r="-1" b="18855"/>
          <a:stretch>
            <a:fillRect/>
          </a:stretch>
        </p:blipFill>
        <p:spPr>
          <a:xfrm>
            <a:off x="1150938" y="-1"/>
            <a:ext cx="8831262" cy="4267831"/>
          </a:xfrm>
          <a:prstGeom prst="rect">
            <a:avLst/>
          </a:prstGeom>
          <a:effectLst>
            <a:outerShdw blurRad="50800" dist="50800" dir="5400000" algn="tl" rotWithShape="0">
              <a:prstClr val="black">
                <a:alpha val="43000"/>
              </a:prstClr>
            </a:outerShdw>
          </a:effectLst>
        </p:spPr>
      </p:pic>
    </p:spTree>
    <p:extLst>
      <p:ext uri="{BB962C8B-B14F-4D97-AF65-F5344CB8AC3E}">
        <p14:creationId xmlns:p14="http://schemas.microsoft.com/office/powerpoint/2010/main" val="2500120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CCCF2"/>
        </a:solidFill>
        <a:effectLst/>
      </p:bgPr>
    </p:bg>
    <p:spTree>
      <p:nvGrpSpPr>
        <p:cNvPr id="1" name=""/>
        <p:cNvGrpSpPr/>
        <p:nvPr/>
      </p:nvGrpSpPr>
      <p:grpSpPr>
        <a:xfrm>
          <a:off x="0" y="0"/>
          <a:ext cx="0" cy="0"/>
          <a:chOff x="0" y="0"/>
          <a:chExt cx="0" cy="0"/>
        </a:xfrm>
      </p:grpSpPr>
      <p:sp>
        <p:nvSpPr>
          <p:cNvPr id="2" name="AutoShape 2"/>
          <p:cNvSpPr/>
          <p:nvPr/>
        </p:nvSpPr>
        <p:spPr>
          <a:xfrm flipV="1">
            <a:off x="685852" y="1585551"/>
            <a:ext cx="3917290" cy="12635"/>
          </a:xfrm>
          <a:prstGeom prst="line">
            <a:avLst/>
          </a:prstGeom>
          <a:ln w="47625" cap="flat">
            <a:solidFill>
              <a:srgbClr val="003863"/>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3" name="Group 3"/>
          <p:cNvGrpSpPr/>
          <p:nvPr/>
        </p:nvGrpSpPr>
        <p:grpSpPr>
          <a:xfrm>
            <a:off x="6225494" y="2118012"/>
            <a:ext cx="5180273" cy="3422715"/>
            <a:chOff x="0" y="0"/>
            <a:chExt cx="2046528" cy="1352184"/>
          </a:xfrm>
        </p:grpSpPr>
        <p:sp>
          <p:nvSpPr>
            <p:cNvPr id="4" name="Freeform 4"/>
            <p:cNvSpPr/>
            <p:nvPr/>
          </p:nvSpPr>
          <p:spPr>
            <a:xfrm>
              <a:off x="0" y="0"/>
              <a:ext cx="2046528" cy="1352184"/>
            </a:xfrm>
            <a:custGeom>
              <a:avLst/>
              <a:gdLst/>
              <a:ahLst/>
              <a:cxnLst/>
              <a:rect l="l" t="t" r="r" b="b"/>
              <a:pathLst>
                <a:path w="2046528" h="1352184">
                  <a:moveTo>
                    <a:pt x="21919" y="0"/>
                  </a:moveTo>
                  <a:lnTo>
                    <a:pt x="2024608" y="0"/>
                  </a:lnTo>
                  <a:cubicBezTo>
                    <a:pt x="2030422" y="0"/>
                    <a:pt x="2035997" y="2309"/>
                    <a:pt x="2040108" y="6420"/>
                  </a:cubicBezTo>
                  <a:cubicBezTo>
                    <a:pt x="2044218" y="10531"/>
                    <a:pt x="2046528" y="16106"/>
                    <a:pt x="2046528" y="21919"/>
                  </a:cubicBezTo>
                  <a:lnTo>
                    <a:pt x="2046528" y="1330265"/>
                  </a:lnTo>
                  <a:cubicBezTo>
                    <a:pt x="2046528" y="1336078"/>
                    <a:pt x="2044218" y="1341653"/>
                    <a:pt x="2040108" y="1345764"/>
                  </a:cubicBezTo>
                  <a:cubicBezTo>
                    <a:pt x="2035997" y="1349874"/>
                    <a:pt x="2030422" y="1352184"/>
                    <a:pt x="2024608" y="1352184"/>
                  </a:cubicBezTo>
                  <a:lnTo>
                    <a:pt x="21919" y="1352184"/>
                  </a:lnTo>
                  <a:cubicBezTo>
                    <a:pt x="16106" y="1352184"/>
                    <a:pt x="10531" y="1349874"/>
                    <a:pt x="6420" y="1345764"/>
                  </a:cubicBezTo>
                  <a:cubicBezTo>
                    <a:pt x="2309" y="1341653"/>
                    <a:pt x="0" y="1336078"/>
                    <a:pt x="0" y="1330265"/>
                  </a:cubicBezTo>
                  <a:lnTo>
                    <a:pt x="0" y="21919"/>
                  </a:lnTo>
                  <a:cubicBezTo>
                    <a:pt x="0" y="16106"/>
                    <a:pt x="2309" y="10531"/>
                    <a:pt x="6420" y="6420"/>
                  </a:cubicBezTo>
                  <a:cubicBezTo>
                    <a:pt x="10531" y="2309"/>
                    <a:pt x="16106" y="0"/>
                    <a:pt x="21919" y="0"/>
                  </a:cubicBezTo>
                  <a:close/>
                </a:path>
              </a:pathLst>
            </a:custGeom>
            <a:solidFill>
              <a:srgbClr val="E1F3FD"/>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 name="TextBox 5"/>
            <p:cNvSpPr txBox="1"/>
            <p:nvPr/>
          </p:nvSpPr>
          <p:spPr>
            <a:xfrm>
              <a:off x="0" y="19050"/>
              <a:ext cx="2046528" cy="1333134"/>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835"/>
                </a:lnSpc>
              </a:pPr>
              <a:endParaRPr sz="800"/>
            </a:p>
          </p:txBody>
        </p:sp>
      </p:grpSp>
      <p:sp>
        <p:nvSpPr>
          <p:cNvPr id="6" name="TextBox 6"/>
          <p:cNvSpPr txBox="1"/>
          <p:nvPr/>
        </p:nvSpPr>
        <p:spPr>
          <a:xfrm>
            <a:off x="8368962" y="2973140"/>
            <a:ext cx="3312011" cy="234474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3659"/>
              </a:lnSpc>
            </a:pPr>
            <a:r>
              <a:rPr lang="en-US" sz="2836" err="1">
                <a:solidFill>
                  <a:srgbClr val="003863"/>
                </a:solidFill>
                <a:latin typeface="Roboto"/>
                <a:ea typeface="Roboto"/>
                <a:cs typeface="Roboto"/>
                <a:sym typeface="Roboto"/>
              </a:rPr>
              <a:t>Everlaw</a:t>
            </a:r>
            <a:r>
              <a:rPr lang="en-US" sz="2836">
                <a:solidFill>
                  <a:srgbClr val="003863"/>
                </a:solidFill>
                <a:latin typeface="Roboto"/>
                <a:ea typeface="Roboto"/>
                <a:cs typeface="Roboto"/>
                <a:sym typeface="Roboto"/>
              </a:rPr>
              <a:t> for Good</a:t>
            </a:r>
          </a:p>
          <a:p>
            <a:pPr algn="l">
              <a:lnSpc>
                <a:spcPts val="3659"/>
              </a:lnSpc>
            </a:pPr>
            <a:r>
              <a:rPr lang="en-US" sz="2836">
                <a:solidFill>
                  <a:srgbClr val="003863"/>
                </a:solidFill>
                <a:latin typeface="Roboto"/>
                <a:ea typeface="Roboto"/>
                <a:cs typeface="Roboto"/>
                <a:sym typeface="Roboto"/>
              </a:rPr>
              <a:t>Lexis+ AI </a:t>
            </a:r>
          </a:p>
          <a:p>
            <a:pPr algn="l">
              <a:lnSpc>
                <a:spcPts val="3659"/>
              </a:lnSpc>
            </a:pPr>
            <a:r>
              <a:rPr lang="en-US" sz="2836">
                <a:solidFill>
                  <a:srgbClr val="003863"/>
                </a:solidFill>
                <a:latin typeface="Roboto"/>
                <a:ea typeface="Roboto"/>
                <a:cs typeface="Roboto"/>
                <a:sym typeface="Roboto"/>
              </a:rPr>
              <a:t>ChatGPT Team</a:t>
            </a:r>
          </a:p>
          <a:p>
            <a:pPr algn="l">
              <a:lnSpc>
                <a:spcPts val="3659"/>
              </a:lnSpc>
            </a:pPr>
            <a:r>
              <a:rPr lang="en-US" sz="2836" err="1">
                <a:solidFill>
                  <a:srgbClr val="003863"/>
                </a:solidFill>
                <a:latin typeface="Roboto"/>
                <a:ea typeface="Roboto"/>
                <a:cs typeface="Roboto"/>
                <a:sym typeface="Roboto"/>
              </a:rPr>
              <a:t>Querious</a:t>
            </a:r>
            <a:endParaRPr lang="en-US" sz="2836">
              <a:solidFill>
                <a:srgbClr val="003863"/>
              </a:solidFill>
              <a:latin typeface="Roboto"/>
              <a:ea typeface="Roboto"/>
              <a:cs typeface="Roboto"/>
              <a:sym typeface="Roboto"/>
            </a:endParaRPr>
          </a:p>
          <a:p>
            <a:pPr>
              <a:lnSpc>
                <a:spcPts val="3659"/>
              </a:lnSpc>
            </a:pPr>
            <a:r>
              <a:rPr lang="en-US" sz="2800">
                <a:solidFill>
                  <a:srgbClr val="003863"/>
                </a:solidFill>
                <a:latin typeface="Roboto"/>
                <a:ea typeface="Roboto"/>
                <a:cs typeface="Roboto"/>
                <a:sym typeface="Roboto"/>
              </a:rPr>
              <a:t>MS CoPilot</a:t>
            </a:r>
            <a:endParaRPr lang="en-US" sz="2800">
              <a:solidFill>
                <a:srgbClr val="003863"/>
              </a:solidFill>
              <a:latin typeface="Roboto"/>
              <a:ea typeface="Roboto"/>
              <a:cs typeface="Roboto"/>
            </a:endParaRPr>
          </a:p>
        </p:txBody>
      </p:sp>
      <p:grpSp>
        <p:nvGrpSpPr>
          <p:cNvPr id="7" name="Group 7"/>
          <p:cNvGrpSpPr/>
          <p:nvPr/>
        </p:nvGrpSpPr>
        <p:grpSpPr>
          <a:xfrm>
            <a:off x="820675" y="2118012"/>
            <a:ext cx="4923899" cy="3422715"/>
            <a:chOff x="0" y="0"/>
            <a:chExt cx="1945244" cy="1352184"/>
          </a:xfrm>
        </p:grpSpPr>
        <p:sp>
          <p:nvSpPr>
            <p:cNvPr id="8" name="Freeform 8"/>
            <p:cNvSpPr/>
            <p:nvPr/>
          </p:nvSpPr>
          <p:spPr>
            <a:xfrm>
              <a:off x="0" y="0"/>
              <a:ext cx="1945244" cy="1352184"/>
            </a:xfrm>
            <a:custGeom>
              <a:avLst/>
              <a:gdLst/>
              <a:ahLst/>
              <a:cxnLst/>
              <a:rect l="l" t="t" r="r" b="b"/>
              <a:pathLst>
                <a:path w="1945244" h="1352184">
                  <a:moveTo>
                    <a:pt x="23061" y="0"/>
                  </a:moveTo>
                  <a:lnTo>
                    <a:pt x="1922184" y="0"/>
                  </a:lnTo>
                  <a:cubicBezTo>
                    <a:pt x="1928300" y="0"/>
                    <a:pt x="1934165" y="2430"/>
                    <a:pt x="1938490" y="6754"/>
                  </a:cubicBezTo>
                  <a:cubicBezTo>
                    <a:pt x="1942815" y="11079"/>
                    <a:pt x="1945244" y="16945"/>
                    <a:pt x="1945244" y="23061"/>
                  </a:cubicBezTo>
                  <a:lnTo>
                    <a:pt x="1945244" y="1329123"/>
                  </a:lnTo>
                  <a:cubicBezTo>
                    <a:pt x="1945244" y="1335239"/>
                    <a:pt x="1942815" y="1341105"/>
                    <a:pt x="1938490" y="1345430"/>
                  </a:cubicBezTo>
                  <a:cubicBezTo>
                    <a:pt x="1934165" y="1349754"/>
                    <a:pt x="1928300" y="1352184"/>
                    <a:pt x="1922184" y="1352184"/>
                  </a:cubicBezTo>
                  <a:lnTo>
                    <a:pt x="23061" y="1352184"/>
                  </a:lnTo>
                  <a:cubicBezTo>
                    <a:pt x="16945" y="1352184"/>
                    <a:pt x="11079" y="1349754"/>
                    <a:pt x="6754" y="1345430"/>
                  </a:cubicBezTo>
                  <a:cubicBezTo>
                    <a:pt x="2430" y="1341105"/>
                    <a:pt x="0" y="1335239"/>
                    <a:pt x="0" y="1329123"/>
                  </a:cubicBezTo>
                  <a:lnTo>
                    <a:pt x="0" y="23061"/>
                  </a:lnTo>
                  <a:cubicBezTo>
                    <a:pt x="0" y="16945"/>
                    <a:pt x="2430" y="11079"/>
                    <a:pt x="6754" y="6754"/>
                  </a:cubicBezTo>
                  <a:cubicBezTo>
                    <a:pt x="11079" y="2430"/>
                    <a:pt x="16945" y="0"/>
                    <a:pt x="23061" y="0"/>
                  </a:cubicBezTo>
                  <a:close/>
                </a:path>
              </a:pathLst>
            </a:custGeom>
            <a:solidFill>
              <a:srgbClr val="E1F3FD"/>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 name="TextBox 9"/>
            <p:cNvSpPr txBox="1"/>
            <p:nvPr/>
          </p:nvSpPr>
          <p:spPr>
            <a:xfrm>
              <a:off x="0" y="19050"/>
              <a:ext cx="1945244" cy="1333134"/>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835"/>
                </a:lnSpc>
              </a:pPr>
              <a:endParaRPr sz="800"/>
            </a:p>
          </p:txBody>
        </p:sp>
      </p:grpSp>
      <p:grpSp>
        <p:nvGrpSpPr>
          <p:cNvPr id="10" name="Group 10"/>
          <p:cNvGrpSpPr/>
          <p:nvPr/>
        </p:nvGrpSpPr>
        <p:grpSpPr>
          <a:xfrm>
            <a:off x="6424200" y="3017423"/>
            <a:ext cx="1779662" cy="2247562"/>
            <a:chOff x="0" y="0"/>
            <a:chExt cx="703076" cy="887926"/>
          </a:xfrm>
        </p:grpSpPr>
        <p:sp>
          <p:nvSpPr>
            <p:cNvPr id="11" name="Freeform 11"/>
            <p:cNvSpPr/>
            <p:nvPr/>
          </p:nvSpPr>
          <p:spPr>
            <a:xfrm>
              <a:off x="0" y="0"/>
              <a:ext cx="703076" cy="887926"/>
            </a:xfrm>
            <a:custGeom>
              <a:avLst/>
              <a:gdLst/>
              <a:ahLst/>
              <a:cxnLst/>
              <a:rect l="l" t="t" r="r" b="b"/>
              <a:pathLst>
                <a:path w="703076" h="887926">
                  <a:moveTo>
                    <a:pt x="147907" y="0"/>
                  </a:moveTo>
                  <a:lnTo>
                    <a:pt x="555169" y="0"/>
                  </a:lnTo>
                  <a:cubicBezTo>
                    <a:pt x="636856" y="0"/>
                    <a:pt x="703076" y="66220"/>
                    <a:pt x="703076" y="147907"/>
                  </a:cubicBezTo>
                  <a:lnTo>
                    <a:pt x="703076" y="740018"/>
                  </a:lnTo>
                  <a:cubicBezTo>
                    <a:pt x="703076" y="821705"/>
                    <a:pt x="636856" y="887926"/>
                    <a:pt x="555169" y="887926"/>
                  </a:cubicBezTo>
                  <a:lnTo>
                    <a:pt x="147907" y="887926"/>
                  </a:lnTo>
                  <a:cubicBezTo>
                    <a:pt x="108680" y="887926"/>
                    <a:pt x="71059" y="872343"/>
                    <a:pt x="43321" y="844605"/>
                  </a:cubicBezTo>
                  <a:cubicBezTo>
                    <a:pt x="15583" y="816867"/>
                    <a:pt x="0" y="779246"/>
                    <a:pt x="0" y="740018"/>
                  </a:cubicBezTo>
                  <a:lnTo>
                    <a:pt x="0" y="147907"/>
                  </a:lnTo>
                  <a:cubicBezTo>
                    <a:pt x="0" y="66220"/>
                    <a:pt x="66220" y="0"/>
                    <a:pt x="147907" y="0"/>
                  </a:cubicBezTo>
                  <a:close/>
                </a:path>
              </a:pathLst>
            </a:custGeom>
            <a:solidFill>
              <a:srgbClr val="003863"/>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2" name="TextBox 12"/>
            <p:cNvSpPr txBox="1"/>
            <p:nvPr/>
          </p:nvSpPr>
          <p:spPr>
            <a:xfrm>
              <a:off x="0" y="19050"/>
              <a:ext cx="703076" cy="868876"/>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835"/>
                </a:lnSpc>
              </a:pPr>
              <a:endParaRPr sz="800"/>
            </a:p>
          </p:txBody>
        </p:sp>
      </p:grpSp>
      <p:sp>
        <p:nvSpPr>
          <p:cNvPr id="13" name="Freeform 13"/>
          <p:cNvSpPr/>
          <p:nvPr/>
        </p:nvSpPr>
        <p:spPr>
          <a:xfrm>
            <a:off x="6620732" y="3260571"/>
            <a:ext cx="1386598" cy="1761267"/>
          </a:xfrm>
          <a:custGeom>
            <a:avLst/>
            <a:gdLst/>
            <a:ahLst/>
            <a:cxnLst/>
            <a:rect l="l" t="t" r="r" b="b"/>
            <a:pathLst>
              <a:path w="2079897" h="2641901">
                <a:moveTo>
                  <a:pt x="0" y="0"/>
                </a:moveTo>
                <a:lnTo>
                  <a:pt x="2079897" y="0"/>
                </a:lnTo>
                <a:lnTo>
                  <a:pt x="2079897" y="2641901"/>
                </a:lnTo>
                <a:lnTo>
                  <a:pt x="0" y="26419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4" name="TextBox 14"/>
          <p:cNvSpPr txBox="1"/>
          <p:nvPr/>
        </p:nvSpPr>
        <p:spPr>
          <a:xfrm>
            <a:off x="685781" y="4072457"/>
            <a:ext cx="3888585" cy="30622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323"/>
              </a:lnSpc>
              <a:spcBef>
                <a:spcPct val="0"/>
              </a:spcBef>
            </a:pPr>
            <a:endParaRPr sz="800"/>
          </a:p>
        </p:txBody>
      </p:sp>
      <p:sp>
        <p:nvSpPr>
          <p:cNvPr id="15" name="Freeform 15"/>
          <p:cNvSpPr/>
          <p:nvPr/>
        </p:nvSpPr>
        <p:spPr>
          <a:xfrm rot="16200000">
            <a:off x="9221123" y="3826734"/>
            <a:ext cx="2743200" cy="27432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6" name="Freeform 16"/>
          <p:cNvSpPr/>
          <p:nvPr/>
        </p:nvSpPr>
        <p:spPr>
          <a:xfrm>
            <a:off x="203935" y="3830821"/>
            <a:ext cx="2743200" cy="27432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17" name="Group 17"/>
          <p:cNvGrpSpPr/>
          <p:nvPr/>
        </p:nvGrpSpPr>
        <p:grpSpPr>
          <a:xfrm>
            <a:off x="966845" y="3058488"/>
            <a:ext cx="1779662" cy="2247562"/>
            <a:chOff x="0" y="0"/>
            <a:chExt cx="703076" cy="887926"/>
          </a:xfrm>
        </p:grpSpPr>
        <p:sp>
          <p:nvSpPr>
            <p:cNvPr id="18" name="Freeform 18"/>
            <p:cNvSpPr/>
            <p:nvPr/>
          </p:nvSpPr>
          <p:spPr>
            <a:xfrm>
              <a:off x="0" y="0"/>
              <a:ext cx="703076" cy="887926"/>
            </a:xfrm>
            <a:custGeom>
              <a:avLst/>
              <a:gdLst/>
              <a:ahLst/>
              <a:cxnLst/>
              <a:rect l="l" t="t" r="r" b="b"/>
              <a:pathLst>
                <a:path w="703076" h="887926">
                  <a:moveTo>
                    <a:pt x="147907" y="0"/>
                  </a:moveTo>
                  <a:lnTo>
                    <a:pt x="555169" y="0"/>
                  </a:lnTo>
                  <a:cubicBezTo>
                    <a:pt x="636856" y="0"/>
                    <a:pt x="703076" y="66220"/>
                    <a:pt x="703076" y="147907"/>
                  </a:cubicBezTo>
                  <a:lnTo>
                    <a:pt x="703076" y="740018"/>
                  </a:lnTo>
                  <a:cubicBezTo>
                    <a:pt x="703076" y="821705"/>
                    <a:pt x="636856" y="887926"/>
                    <a:pt x="555169" y="887926"/>
                  </a:cubicBezTo>
                  <a:lnTo>
                    <a:pt x="147907" y="887926"/>
                  </a:lnTo>
                  <a:cubicBezTo>
                    <a:pt x="108680" y="887926"/>
                    <a:pt x="71059" y="872343"/>
                    <a:pt x="43321" y="844605"/>
                  </a:cubicBezTo>
                  <a:cubicBezTo>
                    <a:pt x="15583" y="816867"/>
                    <a:pt x="0" y="779246"/>
                    <a:pt x="0" y="740018"/>
                  </a:cubicBezTo>
                  <a:lnTo>
                    <a:pt x="0" y="147907"/>
                  </a:lnTo>
                  <a:cubicBezTo>
                    <a:pt x="0" y="66220"/>
                    <a:pt x="66220" y="0"/>
                    <a:pt x="147907" y="0"/>
                  </a:cubicBezTo>
                  <a:close/>
                </a:path>
              </a:pathLst>
            </a:custGeom>
            <a:solidFill>
              <a:srgbClr val="003863"/>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9" name="TextBox 19"/>
            <p:cNvSpPr txBox="1"/>
            <p:nvPr/>
          </p:nvSpPr>
          <p:spPr>
            <a:xfrm>
              <a:off x="0" y="19050"/>
              <a:ext cx="703076" cy="868876"/>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835"/>
                </a:lnSpc>
              </a:pPr>
              <a:endParaRPr sz="800"/>
            </a:p>
          </p:txBody>
        </p:sp>
      </p:grpSp>
      <p:sp>
        <p:nvSpPr>
          <p:cNvPr id="20" name="Freeform 20"/>
          <p:cNvSpPr/>
          <p:nvPr/>
        </p:nvSpPr>
        <p:spPr>
          <a:xfrm>
            <a:off x="1075481" y="3578619"/>
            <a:ext cx="1562388" cy="1207300"/>
          </a:xfrm>
          <a:custGeom>
            <a:avLst/>
            <a:gdLst/>
            <a:ahLst/>
            <a:cxnLst/>
            <a:rect l="l" t="t" r="r" b="b"/>
            <a:pathLst>
              <a:path w="2343582" h="1810950">
                <a:moveTo>
                  <a:pt x="0" y="0"/>
                </a:moveTo>
                <a:lnTo>
                  <a:pt x="2343582" y="0"/>
                </a:lnTo>
                <a:lnTo>
                  <a:pt x="2343582" y="1810950"/>
                </a:lnTo>
                <a:lnTo>
                  <a:pt x="0" y="1810950"/>
                </a:lnTo>
                <a:lnTo>
                  <a:pt x="0" y="0"/>
                </a:lnTo>
                <a:close/>
              </a:path>
            </a:pathLst>
          </a:custGeom>
          <a:blipFill>
            <a:blip r:embed="rId7"/>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1" name="TextBox 21"/>
          <p:cNvSpPr txBox="1"/>
          <p:nvPr/>
        </p:nvSpPr>
        <p:spPr>
          <a:xfrm>
            <a:off x="685781" y="756636"/>
            <a:ext cx="8614527" cy="46105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3634"/>
              </a:lnSpc>
            </a:pPr>
            <a:r>
              <a:rPr lang="en-US" sz="3303">
                <a:solidFill>
                  <a:srgbClr val="003863"/>
                </a:solidFill>
                <a:latin typeface="Michroma"/>
                <a:ea typeface="Michroma"/>
                <a:cs typeface="Michroma"/>
                <a:sym typeface="Michroma"/>
              </a:rPr>
              <a:t>AI at Legal Aid of North Carolina </a:t>
            </a:r>
          </a:p>
        </p:txBody>
      </p:sp>
      <p:sp>
        <p:nvSpPr>
          <p:cNvPr id="22" name="TextBox 22"/>
          <p:cNvSpPr txBox="1"/>
          <p:nvPr/>
        </p:nvSpPr>
        <p:spPr>
          <a:xfrm>
            <a:off x="7038540" y="2330674"/>
            <a:ext cx="3554183" cy="40386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3080"/>
              </a:lnSpc>
              <a:spcBef>
                <a:spcPct val="0"/>
              </a:spcBef>
            </a:pPr>
            <a:r>
              <a:rPr lang="en-US" sz="2800" b="1">
                <a:solidFill>
                  <a:srgbClr val="003863"/>
                </a:solidFill>
                <a:latin typeface="Roboto Bold"/>
                <a:ea typeface="Roboto Bold"/>
                <a:cs typeface="Roboto Bold"/>
                <a:sym typeface="Roboto Bold"/>
              </a:rPr>
              <a:t>Internal Integration</a:t>
            </a:r>
          </a:p>
        </p:txBody>
      </p:sp>
      <p:sp>
        <p:nvSpPr>
          <p:cNvPr id="23" name="TextBox 23"/>
          <p:cNvSpPr txBox="1"/>
          <p:nvPr/>
        </p:nvSpPr>
        <p:spPr>
          <a:xfrm>
            <a:off x="2947136" y="3245979"/>
            <a:ext cx="3312011" cy="187025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3659"/>
              </a:lnSpc>
            </a:pPr>
            <a:r>
              <a:rPr lang="en-US" sz="2836">
                <a:solidFill>
                  <a:srgbClr val="003863"/>
                </a:solidFill>
                <a:latin typeface="Roboto"/>
                <a:ea typeface="Roboto"/>
                <a:cs typeface="Roboto"/>
                <a:sym typeface="Roboto"/>
              </a:rPr>
              <a:t>LIA</a:t>
            </a:r>
          </a:p>
          <a:p>
            <a:pPr algn="l">
              <a:lnSpc>
                <a:spcPts val="3659"/>
              </a:lnSpc>
            </a:pPr>
            <a:r>
              <a:rPr lang="en-US" sz="2836">
                <a:solidFill>
                  <a:srgbClr val="003863"/>
                </a:solidFill>
                <a:latin typeface="Roboto"/>
                <a:ea typeface="Roboto"/>
                <a:cs typeface="Roboto"/>
                <a:sym typeface="Roboto"/>
              </a:rPr>
              <a:t>LUA</a:t>
            </a:r>
          </a:p>
          <a:p>
            <a:pPr algn="l">
              <a:lnSpc>
                <a:spcPts val="3659"/>
              </a:lnSpc>
            </a:pPr>
            <a:r>
              <a:rPr lang="en-US" sz="2836">
                <a:solidFill>
                  <a:srgbClr val="003863"/>
                </a:solidFill>
                <a:latin typeface="Roboto"/>
                <a:ea typeface="Roboto"/>
                <a:cs typeface="Roboto"/>
                <a:sym typeface="Roboto"/>
              </a:rPr>
              <a:t>Client Portal</a:t>
            </a:r>
          </a:p>
          <a:p>
            <a:pPr algn="l">
              <a:lnSpc>
                <a:spcPts val="3659"/>
              </a:lnSpc>
            </a:pPr>
            <a:r>
              <a:rPr lang="en-US" sz="2836">
                <a:solidFill>
                  <a:srgbClr val="003863"/>
                </a:solidFill>
                <a:latin typeface="Roboto"/>
                <a:ea typeface="Roboto"/>
                <a:cs typeface="Roboto"/>
                <a:sym typeface="Roboto"/>
              </a:rPr>
              <a:t>Dialpad AI</a:t>
            </a:r>
          </a:p>
        </p:txBody>
      </p:sp>
      <p:sp>
        <p:nvSpPr>
          <p:cNvPr id="24" name="TextBox 24"/>
          <p:cNvSpPr txBox="1"/>
          <p:nvPr/>
        </p:nvSpPr>
        <p:spPr>
          <a:xfrm>
            <a:off x="1581185" y="2371739"/>
            <a:ext cx="3554183" cy="40386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3080"/>
              </a:lnSpc>
              <a:spcBef>
                <a:spcPct val="0"/>
              </a:spcBef>
            </a:pPr>
            <a:r>
              <a:rPr lang="en-US" sz="2800" b="1">
                <a:solidFill>
                  <a:srgbClr val="003863"/>
                </a:solidFill>
                <a:latin typeface="Roboto Bold"/>
                <a:ea typeface="Roboto Bold"/>
                <a:cs typeface="Roboto Bold"/>
                <a:sym typeface="Roboto Bold"/>
              </a:rPr>
              <a:t>Public-Facing Tools</a:t>
            </a:r>
          </a:p>
        </p:txBody>
      </p:sp>
    </p:spTree>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0"/>
            <a:ext cx="12192000" cy="1444236"/>
            <a:chOff x="0" y="0"/>
            <a:chExt cx="4816593" cy="570562"/>
          </a:xfrm>
        </p:grpSpPr>
        <p:sp>
          <p:nvSpPr>
            <p:cNvPr id="5" name="Freeform 5"/>
            <p:cNvSpPr/>
            <p:nvPr/>
          </p:nvSpPr>
          <p:spPr>
            <a:xfrm>
              <a:off x="0" y="0"/>
              <a:ext cx="4816592" cy="570562"/>
            </a:xfrm>
            <a:custGeom>
              <a:avLst/>
              <a:gdLst/>
              <a:ahLst/>
              <a:cxnLst/>
              <a:rect l="l" t="t" r="r" b="b"/>
              <a:pathLst>
                <a:path w="4816592" h="570562">
                  <a:moveTo>
                    <a:pt x="0" y="0"/>
                  </a:moveTo>
                  <a:lnTo>
                    <a:pt x="4816592" y="0"/>
                  </a:lnTo>
                  <a:lnTo>
                    <a:pt x="4816592" y="570562"/>
                  </a:lnTo>
                  <a:lnTo>
                    <a:pt x="0" y="570562"/>
                  </a:lnTo>
                  <a:close/>
                </a:path>
              </a:pathLst>
            </a:custGeom>
            <a:solidFill>
              <a:srgbClr val="8CCCF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 name="TextBox 6"/>
            <p:cNvSpPr txBox="1"/>
            <p:nvPr/>
          </p:nvSpPr>
          <p:spPr>
            <a:xfrm>
              <a:off x="0" y="19050"/>
              <a:ext cx="4816593" cy="551512"/>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835"/>
                </a:lnSpc>
              </a:pPr>
              <a:endParaRPr sz="800"/>
            </a:p>
          </p:txBody>
        </p:sp>
      </p:grpSp>
      <p:sp>
        <p:nvSpPr>
          <p:cNvPr id="7" name="AutoShape 7"/>
          <p:cNvSpPr/>
          <p:nvPr/>
        </p:nvSpPr>
        <p:spPr>
          <a:xfrm flipV="1">
            <a:off x="685859" y="1042251"/>
            <a:ext cx="3393795" cy="12635"/>
          </a:xfrm>
          <a:prstGeom prst="line">
            <a:avLst/>
          </a:prstGeom>
          <a:ln w="47625" cap="flat">
            <a:solidFill>
              <a:srgbClr val="003863"/>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 name="TextBox 8"/>
          <p:cNvSpPr txBox="1"/>
          <p:nvPr/>
        </p:nvSpPr>
        <p:spPr>
          <a:xfrm>
            <a:off x="710995" y="512390"/>
            <a:ext cx="7463307" cy="30014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347"/>
              </a:lnSpc>
            </a:pPr>
            <a:r>
              <a:rPr lang="en-US" sz="2133">
                <a:solidFill>
                  <a:srgbClr val="003863"/>
                </a:solidFill>
                <a:latin typeface="Michroma"/>
                <a:ea typeface="Michroma"/>
                <a:cs typeface="Michroma"/>
                <a:sym typeface="Michroma"/>
              </a:rPr>
              <a:t>Public-Facing AI Tools</a:t>
            </a:r>
          </a:p>
        </p:txBody>
      </p:sp>
      <p:grpSp>
        <p:nvGrpSpPr>
          <p:cNvPr id="9" name="Group 9"/>
          <p:cNvGrpSpPr/>
          <p:nvPr/>
        </p:nvGrpSpPr>
        <p:grpSpPr>
          <a:xfrm>
            <a:off x="6357422" y="1864536"/>
            <a:ext cx="5227910" cy="1732707"/>
            <a:chOff x="0" y="0"/>
            <a:chExt cx="2137046" cy="708290"/>
          </a:xfrm>
        </p:grpSpPr>
        <p:sp>
          <p:nvSpPr>
            <p:cNvPr id="10" name="Freeform 10"/>
            <p:cNvSpPr/>
            <p:nvPr/>
          </p:nvSpPr>
          <p:spPr>
            <a:xfrm>
              <a:off x="0" y="0"/>
              <a:ext cx="2137046" cy="708290"/>
            </a:xfrm>
            <a:custGeom>
              <a:avLst/>
              <a:gdLst/>
              <a:ahLst/>
              <a:cxnLst/>
              <a:rect l="l" t="t" r="r" b="b"/>
              <a:pathLst>
                <a:path w="2137046" h="708290">
                  <a:moveTo>
                    <a:pt x="50350" y="0"/>
                  </a:moveTo>
                  <a:lnTo>
                    <a:pt x="2086696" y="0"/>
                  </a:lnTo>
                  <a:cubicBezTo>
                    <a:pt x="2114504" y="0"/>
                    <a:pt x="2137046" y="22542"/>
                    <a:pt x="2137046" y="50350"/>
                  </a:cubicBezTo>
                  <a:lnTo>
                    <a:pt x="2137046" y="657940"/>
                  </a:lnTo>
                  <a:cubicBezTo>
                    <a:pt x="2137046" y="671294"/>
                    <a:pt x="2131742" y="684100"/>
                    <a:pt x="2122299" y="693543"/>
                  </a:cubicBezTo>
                  <a:cubicBezTo>
                    <a:pt x="2112857" y="702985"/>
                    <a:pt x="2100050" y="708290"/>
                    <a:pt x="2086696" y="708290"/>
                  </a:cubicBezTo>
                  <a:lnTo>
                    <a:pt x="50350" y="708290"/>
                  </a:lnTo>
                  <a:cubicBezTo>
                    <a:pt x="36996" y="708290"/>
                    <a:pt x="24190" y="702985"/>
                    <a:pt x="14747" y="693543"/>
                  </a:cubicBezTo>
                  <a:cubicBezTo>
                    <a:pt x="5305" y="684100"/>
                    <a:pt x="0" y="671294"/>
                    <a:pt x="0" y="657940"/>
                  </a:cubicBezTo>
                  <a:lnTo>
                    <a:pt x="0" y="50350"/>
                  </a:lnTo>
                  <a:cubicBezTo>
                    <a:pt x="0" y="36996"/>
                    <a:pt x="5305" y="24190"/>
                    <a:pt x="14747" y="14747"/>
                  </a:cubicBezTo>
                  <a:cubicBezTo>
                    <a:pt x="24190" y="5305"/>
                    <a:pt x="36996" y="0"/>
                    <a:pt x="50350" y="0"/>
                  </a:cubicBezTo>
                  <a:close/>
                </a:path>
              </a:pathLst>
            </a:custGeom>
            <a:solidFill>
              <a:srgbClr val="003863"/>
            </a:solidFill>
            <a:ln cap="rnd">
              <a:noFill/>
              <a:prstDash val="lgDash"/>
              <a:round/>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1" name="TextBox 11"/>
            <p:cNvSpPr txBox="1"/>
            <p:nvPr/>
          </p:nvSpPr>
          <p:spPr>
            <a:xfrm>
              <a:off x="0" y="19050"/>
              <a:ext cx="2137046" cy="68924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835"/>
                </a:lnSpc>
              </a:pPr>
              <a:endParaRPr sz="800"/>
            </a:p>
          </p:txBody>
        </p:sp>
      </p:grpSp>
      <p:grpSp>
        <p:nvGrpSpPr>
          <p:cNvPr id="12" name="Group 12"/>
          <p:cNvGrpSpPr/>
          <p:nvPr/>
        </p:nvGrpSpPr>
        <p:grpSpPr>
          <a:xfrm>
            <a:off x="503523" y="4442940"/>
            <a:ext cx="5409399" cy="1922913"/>
            <a:chOff x="0" y="0"/>
            <a:chExt cx="2137046" cy="759669"/>
          </a:xfrm>
        </p:grpSpPr>
        <p:sp>
          <p:nvSpPr>
            <p:cNvPr id="13" name="Freeform 13"/>
            <p:cNvSpPr/>
            <p:nvPr/>
          </p:nvSpPr>
          <p:spPr>
            <a:xfrm>
              <a:off x="0" y="0"/>
              <a:ext cx="2137046" cy="759669"/>
            </a:xfrm>
            <a:custGeom>
              <a:avLst/>
              <a:gdLst/>
              <a:ahLst/>
              <a:cxnLst/>
              <a:rect l="l" t="t" r="r" b="b"/>
              <a:pathLst>
                <a:path w="2137046" h="759669">
                  <a:moveTo>
                    <a:pt x="48661" y="0"/>
                  </a:moveTo>
                  <a:lnTo>
                    <a:pt x="2088386" y="0"/>
                  </a:lnTo>
                  <a:cubicBezTo>
                    <a:pt x="2115260" y="0"/>
                    <a:pt x="2137046" y="21786"/>
                    <a:pt x="2137046" y="48661"/>
                  </a:cubicBezTo>
                  <a:lnTo>
                    <a:pt x="2137046" y="711009"/>
                  </a:lnTo>
                  <a:cubicBezTo>
                    <a:pt x="2137046" y="737883"/>
                    <a:pt x="2115260" y="759669"/>
                    <a:pt x="2088386" y="759669"/>
                  </a:cubicBezTo>
                  <a:lnTo>
                    <a:pt x="48661" y="759669"/>
                  </a:lnTo>
                  <a:cubicBezTo>
                    <a:pt x="21786" y="759669"/>
                    <a:pt x="0" y="737883"/>
                    <a:pt x="0" y="711009"/>
                  </a:cubicBezTo>
                  <a:lnTo>
                    <a:pt x="0" y="48661"/>
                  </a:lnTo>
                  <a:cubicBezTo>
                    <a:pt x="0" y="21786"/>
                    <a:pt x="21786" y="0"/>
                    <a:pt x="48661" y="0"/>
                  </a:cubicBezTo>
                  <a:close/>
                </a:path>
              </a:pathLst>
            </a:custGeom>
            <a:solidFill>
              <a:srgbClr val="003863"/>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4" name="TextBox 14"/>
            <p:cNvSpPr txBox="1"/>
            <p:nvPr/>
          </p:nvSpPr>
          <p:spPr>
            <a:xfrm>
              <a:off x="0" y="19050"/>
              <a:ext cx="2137046" cy="740619"/>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835"/>
                </a:lnSpc>
              </a:pPr>
              <a:endParaRPr sz="800"/>
            </a:p>
          </p:txBody>
        </p:sp>
      </p:grpSp>
      <p:grpSp>
        <p:nvGrpSpPr>
          <p:cNvPr id="15" name="Group 15"/>
          <p:cNvGrpSpPr/>
          <p:nvPr/>
        </p:nvGrpSpPr>
        <p:grpSpPr>
          <a:xfrm>
            <a:off x="503523" y="2451284"/>
            <a:ext cx="5409399" cy="1875100"/>
            <a:chOff x="0" y="0"/>
            <a:chExt cx="2137046" cy="740780"/>
          </a:xfrm>
        </p:grpSpPr>
        <p:sp>
          <p:nvSpPr>
            <p:cNvPr id="16" name="Freeform 16"/>
            <p:cNvSpPr/>
            <p:nvPr/>
          </p:nvSpPr>
          <p:spPr>
            <a:xfrm>
              <a:off x="0" y="0"/>
              <a:ext cx="2137046" cy="740780"/>
            </a:xfrm>
            <a:custGeom>
              <a:avLst/>
              <a:gdLst/>
              <a:ahLst/>
              <a:cxnLst/>
              <a:rect l="l" t="t" r="r" b="b"/>
              <a:pathLst>
                <a:path w="2137046" h="740780">
                  <a:moveTo>
                    <a:pt x="48661" y="0"/>
                  </a:moveTo>
                  <a:lnTo>
                    <a:pt x="2088386" y="0"/>
                  </a:lnTo>
                  <a:cubicBezTo>
                    <a:pt x="2115260" y="0"/>
                    <a:pt x="2137046" y="21786"/>
                    <a:pt x="2137046" y="48661"/>
                  </a:cubicBezTo>
                  <a:lnTo>
                    <a:pt x="2137046" y="692120"/>
                  </a:lnTo>
                  <a:cubicBezTo>
                    <a:pt x="2137046" y="718994"/>
                    <a:pt x="2115260" y="740780"/>
                    <a:pt x="2088386" y="740780"/>
                  </a:cubicBezTo>
                  <a:lnTo>
                    <a:pt x="48661" y="740780"/>
                  </a:lnTo>
                  <a:cubicBezTo>
                    <a:pt x="21786" y="740780"/>
                    <a:pt x="0" y="718994"/>
                    <a:pt x="0" y="692120"/>
                  </a:cubicBezTo>
                  <a:lnTo>
                    <a:pt x="0" y="48661"/>
                  </a:lnTo>
                  <a:cubicBezTo>
                    <a:pt x="0" y="21786"/>
                    <a:pt x="21786" y="0"/>
                    <a:pt x="48661" y="0"/>
                  </a:cubicBezTo>
                  <a:close/>
                </a:path>
              </a:pathLst>
            </a:custGeom>
            <a:solidFill>
              <a:srgbClr val="8CCCF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7" name="TextBox 17"/>
            <p:cNvSpPr txBox="1"/>
            <p:nvPr/>
          </p:nvSpPr>
          <p:spPr>
            <a:xfrm>
              <a:off x="0" y="19050"/>
              <a:ext cx="2137046" cy="72173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835"/>
                </a:lnSpc>
              </a:pPr>
              <a:endParaRPr sz="800"/>
            </a:p>
          </p:txBody>
        </p:sp>
      </p:grpSp>
      <p:grpSp>
        <p:nvGrpSpPr>
          <p:cNvPr id="18" name="Group 18"/>
          <p:cNvGrpSpPr/>
          <p:nvPr/>
        </p:nvGrpSpPr>
        <p:grpSpPr>
          <a:xfrm>
            <a:off x="6357422" y="3738049"/>
            <a:ext cx="5227910" cy="2627805"/>
            <a:chOff x="0" y="0"/>
            <a:chExt cx="2137046" cy="1074184"/>
          </a:xfrm>
        </p:grpSpPr>
        <p:sp>
          <p:nvSpPr>
            <p:cNvPr id="19" name="Freeform 19"/>
            <p:cNvSpPr/>
            <p:nvPr/>
          </p:nvSpPr>
          <p:spPr>
            <a:xfrm>
              <a:off x="0" y="0"/>
              <a:ext cx="2137046" cy="1074184"/>
            </a:xfrm>
            <a:custGeom>
              <a:avLst/>
              <a:gdLst/>
              <a:ahLst/>
              <a:cxnLst/>
              <a:rect l="l" t="t" r="r" b="b"/>
              <a:pathLst>
                <a:path w="2137046" h="1074184">
                  <a:moveTo>
                    <a:pt x="50350" y="0"/>
                  </a:moveTo>
                  <a:lnTo>
                    <a:pt x="2086696" y="0"/>
                  </a:lnTo>
                  <a:cubicBezTo>
                    <a:pt x="2114504" y="0"/>
                    <a:pt x="2137046" y="22542"/>
                    <a:pt x="2137046" y="50350"/>
                  </a:cubicBezTo>
                  <a:lnTo>
                    <a:pt x="2137046" y="1023834"/>
                  </a:lnTo>
                  <a:cubicBezTo>
                    <a:pt x="2137046" y="1037188"/>
                    <a:pt x="2131742" y="1049995"/>
                    <a:pt x="2122299" y="1059437"/>
                  </a:cubicBezTo>
                  <a:cubicBezTo>
                    <a:pt x="2112857" y="1068880"/>
                    <a:pt x="2100050" y="1074184"/>
                    <a:pt x="2086696" y="1074184"/>
                  </a:cubicBezTo>
                  <a:lnTo>
                    <a:pt x="50350" y="1074184"/>
                  </a:lnTo>
                  <a:cubicBezTo>
                    <a:pt x="36996" y="1074184"/>
                    <a:pt x="24190" y="1068880"/>
                    <a:pt x="14747" y="1059437"/>
                  </a:cubicBezTo>
                  <a:cubicBezTo>
                    <a:pt x="5305" y="1049995"/>
                    <a:pt x="0" y="1037188"/>
                    <a:pt x="0" y="1023834"/>
                  </a:cubicBezTo>
                  <a:lnTo>
                    <a:pt x="0" y="50350"/>
                  </a:lnTo>
                  <a:cubicBezTo>
                    <a:pt x="0" y="36996"/>
                    <a:pt x="5305" y="24190"/>
                    <a:pt x="14747" y="14747"/>
                  </a:cubicBezTo>
                  <a:cubicBezTo>
                    <a:pt x="24190" y="5305"/>
                    <a:pt x="36996" y="0"/>
                    <a:pt x="50350" y="0"/>
                  </a:cubicBezTo>
                  <a:close/>
                </a:path>
              </a:pathLst>
            </a:custGeom>
            <a:solidFill>
              <a:srgbClr val="8CCCF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0" name="TextBox 20"/>
            <p:cNvSpPr txBox="1"/>
            <p:nvPr/>
          </p:nvSpPr>
          <p:spPr>
            <a:xfrm>
              <a:off x="0" y="19050"/>
              <a:ext cx="2137046" cy="1055134"/>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835"/>
                </a:lnSpc>
              </a:pPr>
              <a:endParaRPr sz="800"/>
            </a:p>
          </p:txBody>
        </p:sp>
      </p:grpSp>
      <p:sp>
        <p:nvSpPr>
          <p:cNvPr id="21" name="Freeform 21"/>
          <p:cNvSpPr/>
          <p:nvPr/>
        </p:nvSpPr>
        <p:spPr>
          <a:xfrm>
            <a:off x="10096230" y="2154078"/>
            <a:ext cx="1239309" cy="1219351"/>
          </a:xfrm>
          <a:custGeom>
            <a:avLst/>
            <a:gdLst/>
            <a:ahLst/>
            <a:cxnLst/>
            <a:rect l="l" t="t" r="r" b="b"/>
            <a:pathLst>
              <a:path w="1858963" h="1829027">
                <a:moveTo>
                  <a:pt x="0" y="0"/>
                </a:moveTo>
                <a:lnTo>
                  <a:pt x="1858963" y="0"/>
                </a:lnTo>
                <a:lnTo>
                  <a:pt x="1858963" y="1829027"/>
                </a:lnTo>
                <a:lnTo>
                  <a:pt x="0" y="1829027"/>
                </a:lnTo>
                <a:lnTo>
                  <a:pt x="0" y="0"/>
                </a:lnTo>
                <a:close/>
              </a:path>
            </a:pathLst>
          </a:custGeom>
          <a:blipFill>
            <a:blip r:embed="rId3"/>
            <a:stretch>
              <a:fillRect t="-1636"/>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2" name="Freeform 22"/>
          <p:cNvSpPr/>
          <p:nvPr/>
        </p:nvSpPr>
        <p:spPr>
          <a:xfrm rot="10800000">
            <a:off x="10538922" y="4208480"/>
            <a:ext cx="796617" cy="1704823"/>
          </a:xfrm>
          <a:custGeom>
            <a:avLst/>
            <a:gdLst/>
            <a:ahLst/>
            <a:cxnLst/>
            <a:rect l="l" t="t" r="r" b="b"/>
            <a:pathLst>
              <a:path w="1194926" h="2557234">
                <a:moveTo>
                  <a:pt x="0" y="0"/>
                </a:moveTo>
                <a:lnTo>
                  <a:pt x="1194925" y="0"/>
                </a:lnTo>
                <a:lnTo>
                  <a:pt x="1194925" y="2557234"/>
                </a:lnTo>
                <a:lnTo>
                  <a:pt x="0" y="25572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3" name="TextBox 23"/>
          <p:cNvSpPr txBox="1"/>
          <p:nvPr/>
        </p:nvSpPr>
        <p:spPr>
          <a:xfrm>
            <a:off x="734415" y="2579908"/>
            <a:ext cx="2822425" cy="162223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1760"/>
              </a:lnSpc>
              <a:spcBef>
                <a:spcPct val="0"/>
              </a:spcBef>
            </a:pPr>
            <a:r>
              <a:rPr lang="en-US" sz="1600" b="1">
                <a:solidFill>
                  <a:srgbClr val="003863"/>
                </a:solidFill>
                <a:latin typeface="Roboto Bold"/>
                <a:ea typeface="Roboto Bold"/>
                <a:cs typeface="Roboto Bold"/>
                <a:sym typeface="Roboto Bold"/>
              </a:rPr>
              <a:t>Client Portal</a:t>
            </a:r>
          </a:p>
          <a:p>
            <a:pPr marL="345457" lvl="1" indent="-172729" algn="l">
              <a:lnSpc>
                <a:spcPts val="2239"/>
              </a:lnSpc>
              <a:buFont typeface="Arial"/>
              <a:buChar char="•"/>
            </a:pPr>
            <a:r>
              <a:rPr lang="en-US" sz="1600">
                <a:solidFill>
                  <a:srgbClr val="003863"/>
                </a:solidFill>
                <a:latin typeface="Roboto"/>
                <a:ea typeface="Roboto"/>
                <a:cs typeface="Roboto"/>
                <a:sym typeface="Roboto"/>
              </a:rPr>
              <a:t>AI-guided intake and resource navigation</a:t>
            </a:r>
          </a:p>
          <a:p>
            <a:pPr marL="345457" lvl="1" indent="-172729" algn="l">
              <a:lnSpc>
                <a:spcPts val="2239"/>
              </a:lnSpc>
              <a:buFont typeface="Arial"/>
              <a:buChar char="•"/>
            </a:pPr>
            <a:r>
              <a:rPr lang="en-US" sz="1600">
                <a:solidFill>
                  <a:srgbClr val="003863"/>
                </a:solidFill>
                <a:latin typeface="Roboto"/>
                <a:ea typeface="Roboto"/>
                <a:cs typeface="Roboto"/>
                <a:sym typeface="Roboto"/>
              </a:rPr>
              <a:t> Offers self-help, voice to text transcription, legal triage, and referrals</a:t>
            </a:r>
          </a:p>
        </p:txBody>
      </p:sp>
      <p:grpSp>
        <p:nvGrpSpPr>
          <p:cNvPr id="24" name="Group 24"/>
          <p:cNvGrpSpPr>
            <a:grpSpLocks noChangeAspect="1"/>
          </p:cNvGrpSpPr>
          <p:nvPr/>
        </p:nvGrpSpPr>
        <p:grpSpPr>
          <a:xfrm>
            <a:off x="3208223" y="2640631"/>
            <a:ext cx="2571436" cy="1474945"/>
            <a:chOff x="0" y="0"/>
            <a:chExt cx="7981950" cy="4578350"/>
          </a:xfrm>
        </p:grpSpPr>
        <p:sp>
          <p:nvSpPr>
            <p:cNvPr id="25" name="Freeform 25"/>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3863"/>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6" name="Freeform 26"/>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003863"/>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7" name="Freeform 27"/>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268FB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8" name="Freeform 28"/>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003863"/>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9" name="Freeform 29"/>
            <p:cNvSpPr/>
            <p:nvPr/>
          </p:nvSpPr>
          <p:spPr>
            <a:xfrm>
              <a:off x="962660" y="276860"/>
              <a:ext cx="6055360" cy="3789680"/>
            </a:xfrm>
            <a:custGeom>
              <a:avLst/>
              <a:gdLst/>
              <a:ahLst/>
              <a:cxnLst/>
              <a:rect l="l" t="t" r="r" b="b"/>
              <a:pathLst>
                <a:path w="6055360" h="3789680">
                  <a:moveTo>
                    <a:pt x="0" y="0"/>
                  </a:moveTo>
                  <a:lnTo>
                    <a:pt x="6055360" y="0"/>
                  </a:lnTo>
                  <a:lnTo>
                    <a:pt x="6055360" y="3789680"/>
                  </a:lnTo>
                  <a:lnTo>
                    <a:pt x="0" y="3789680"/>
                  </a:lnTo>
                  <a:close/>
                </a:path>
              </a:pathLst>
            </a:custGeom>
            <a:blipFill>
              <a:blip r:embed="rId6"/>
              <a:stretch>
                <a:fillRect l="-2044" r="-2044"/>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sp>
        <p:nvSpPr>
          <p:cNvPr id="30" name="Freeform 30"/>
          <p:cNvSpPr/>
          <p:nvPr/>
        </p:nvSpPr>
        <p:spPr>
          <a:xfrm>
            <a:off x="4346086" y="4750484"/>
            <a:ext cx="1433573" cy="1368410"/>
          </a:xfrm>
          <a:custGeom>
            <a:avLst/>
            <a:gdLst/>
            <a:ahLst/>
            <a:cxnLst/>
            <a:rect l="l" t="t" r="r" b="b"/>
            <a:pathLst>
              <a:path w="2150359" h="2052615">
                <a:moveTo>
                  <a:pt x="0" y="0"/>
                </a:moveTo>
                <a:lnTo>
                  <a:pt x="2150359" y="0"/>
                </a:lnTo>
                <a:lnTo>
                  <a:pt x="2150359" y="2052615"/>
                </a:lnTo>
                <a:lnTo>
                  <a:pt x="0" y="20526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31" name="Group 31"/>
          <p:cNvGrpSpPr/>
          <p:nvPr/>
        </p:nvGrpSpPr>
        <p:grpSpPr>
          <a:xfrm>
            <a:off x="503523" y="1864536"/>
            <a:ext cx="5409399" cy="508422"/>
            <a:chOff x="0" y="0"/>
            <a:chExt cx="2137046" cy="200858"/>
          </a:xfrm>
        </p:grpSpPr>
        <p:sp>
          <p:nvSpPr>
            <p:cNvPr id="32" name="Freeform 32"/>
            <p:cNvSpPr/>
            <p:nvPr/>
          </p:nvSpPr>
          <p:spPr>
            <a:xfrm>
              <a:off x="0" y="0"/>
              <a:ext cx="2137046" cy="200858"/>
            </a:xfrm>
            <a:custGeom>
              <a:avLst/>
              <a:gdLst/>
              <a:ahLst/>
              <a:cxnLst/>
              <a:rect l="l" t="t" r="r" b="b"/>
              <a:pathLst>
                <a:path w="2137046" h="200858">
                  <a:moveTo>
                    <a:pt x="48661" y="0"/>
                  </a:moveTo>
                  <a:lnTo>
                    <a:pt x="2088386" y="0"/>
                  </a:lnTo>
                  <a:cubicBezTo>
                    <a:pt x="2115260" y="0"/>
                    <a:pt x="2137046" y="21786"/>
                    <a:pt x="2137046" y="48661"/>
                  </a:cubicBezTo>
                  <a:lnTo>
                    <a:pt x="2137046" y="152197"/>
                  </a:lnTo>
                  <a:cubicBezTo>
                    <a:pt x="2137046" y="179072"/>
                    <a:pt x="2115260" y="200858"/>
                    <a:pt x="2088386" y="200858"/>
                  </a:cubicBezTo>
                  <a:lnTo>
                    <a:pt x="48661" y="200858"/>
                  </a:lnTo>
                  <a:cubicBezTo>
                    <a:pt x="21786" y="200858"/>
                    <a:pt x="0" y="179072"/>
                    <a:pt x="0" y="152197"/>
                  </a:cubicBezTo>
                  <a:lnTo>
                    <a:pt x="0" y="48661"/>
                  </a:lnTo>
                  <a:cubicBezTo>
                    <a:pt x="0" y="21786"/>
                    <a:pt x="21786" y="0"/>
                    <a:pt x="48661" y="0"/>
                  </a:cubicBezTo>
                  <a:close/>
                </a:path>
              </a:pathLst>
            </a:custGeom>
            <a:solidFill>
              <a:srgbClr val="003863"/>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3" name="TextBox 33"/>
            <p:cNvSpPr txBox="1"/>
            <p:nvPr/>
          </p:nvSpPr>
          <p:spPr>
            <a:xfrm>
              <a:off x="0" y="19050"/>
              <a:ext cx="2137046" cy="181808"/>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835"/>
                </a:lnSpc>
              </a:pPr>
              <a:endParaRPr sz="800"/>
            </a:p>
          </p:txBody>
        </p:sp>
      </p:grpSp>
      <p:sp>
        <p:nvSpPr>
          <p:cNvPr id="34" name="Freeform 34"/>
          <p:cNvSpPr/>
          <p:nvPr/>
        </p:nvSpPr>
        <p:spPr>
          <a:xfrm>
            <a:off x="1131853" y="1936977"/>
            <a:ext cx="363540" cy="363540"/>
          </a:xfrm>
          <a:custGeom>
            <a:avLst/>
            <a:gdLst/>
            <a:ahLst/>
            <a:cxnLst/>
            <a:rect l="l" t="t" r="r" b="b"/>
            <a:pathLst>
              <a:path w="545310" h="545310">
                <a:moveTo>
                  <a:pt x="0" y="0"/>
                </a:moveTo>
                <a:lnTo>
                  <a:pt x="545310" y="0"/>
                </a:lnTo>
                <a:lnTo>
                  <a:pt x="545310" y="545310"/>
                </a:lnTo>
                <a:lnTo>
                  <a:pt x="0" y="54531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5" name="TextBox 35"/>
          <p:cNvSpPr txBox="1"/>
          <p:nvPr/>
        </p:nvSpPr>
        <p:spPr>
          <a:xfrm>
            <a:off x="6570597" y="2094700"/>
            <a:ext cx="3525633" cy="132555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1701"/>
              </a:lnSpc>
              <a:spcBef>
                <a:spcPct val="0"/>
              </a:spcBef>
            </a:pPr>
            <a:r>
              <a:rPr lang="en-US" sz="1546" b="1">
                <a:solidFill>
                  <a:srgbClr val="FFFFFF"/>
                </a:solidFill>
                <a:latin typeface="Roboto Bold"/>
                <a:ea typeface="Roboto Bold"/>
                <a:cs typeface="Roboto Bold"/>
                <a:sym typeface="Roboto Bold"/>
              </a:rPr>
              <a:t>LIA (Legal Information Assistant)</a:t>
            </a:r>
          </a:p>
          <a:p>
            <a:pPr marL="333867" lvl="1" indent="-166934" algn="l">
              <a:lnSpc>
                <a:spcPts val="2165"/>
              </a:lnSpc>
              <a:buFont typeface="Arial"/>
              <a:buChar char="•"/>
            </a:pPr>
            <a:r>
              <a:rPr lang="en-US" sz="1546">
                <a:solidFill>
                  <a:srgbClr val="FFFFFF"/>
                </a:solidFill>
                <a:latin typeface="Roboto"/>
                <a:ea typeface="Roboto"/>
                <a:cs typeface="Roboto"/>
                <a:sym typeface="Roboto"/>
              </a:rPr>
              <a:t>24/7 multilingual chatbot delivering plain-language legal info</a:t>
            </a:r>
          </a:p>
          <a:p>
            <a:pPr marL="333867" lvl="1" indent="-166934" algn="l">
              <a:lnSpc>
                <a:spcPts val="2165"/>
              </a:lnSpc>
              <a:buFont typeface="Arial"/>
              <a:buChar char="•"/>
            </a:pPr>
            <a:r>
              <a:rPr lang="en-US" sz="1546">
                <a:solidFill>
                  <a:srgbClr val="FFFFFF"/>
                </a:solidFill>
                <a:latin typeface="Roboto"/>
                <a:ea typeface="Roboto"/>
                <a:cs typeface="Roboto"/>
                <a:sym typeface="Roboto"/>
              </a:rPr>
              <a:t>Most used on general LANC, housing, and family law issues</a:t>
            </a:r>
          </a:p>
        </p:txBody>
      </p:sp>
      <p:sp>
        <p:nvSpPr>
          <p:cNvPr id="36" name="TextBox 36"/>
          <p:cNvSpPr txBox="1"/>
          <p:nvPr/>
        </p:nvSpPr>
        <p:spPr>
          <a:xfrm>
            <a:off x="734415" y="4636494"/>
            <a:ext cx="3692145" cy="162223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1760"/>
              </a:lnSpc>
              <a:spcBef>
                <a:spcPct val="0"/>
              </a:spcBef>
            </a:pPr>
            <a:r>
              <a:rPr lang="en-US" sz="1600" b="1">
                <a:solidFill>
                  <a:srgbClr val="FFFFFF"/>
                </a:solidFill>
                <a:latin typeface="Roboto Bold"/>
                <a:ea typeface="Roboto Bold"/>
                <a:cs typeface="Roboto Bold"/>
                <a:sym typeface="Roboto Bold"/>
              </a:rPr>
              <a:t>LUA (Legal User Assistant)</a:t>
            </a:r>
          </a:p>
          <a:p>
            <a:pPr marL="345457" lvl="1" indent="-172729" algn="l">
              <a:lnSpc>
                <a:spcPts val="2239"/>
              </a:lnSpc>
              <a:buFont typeface="Arial"/>
              <a:buChar char="•"/>
            </a:pPr>
            <a:r>
              <a:rPr lang="en-US" sz="1600">
                <a:solidFill>
                  <a:srgbClr val="FFFFFF"/>
                </a:solidFill>
                <a:latin typeface="Roboto"/>
                <a:ea typeface="Roboto"/>
                <a:cs typeface="Roboto"/>
                <a:sym typeface="Roboto"/>
              </a:rPr>
              <a:t>Voice-powered, multilingual intake assistant for low-literacy and rural users</a:t>
            </a:r>
          </a:p>
          <a:p>
            <a:pPr marL="345457" lvl="1" indent="-172729" algn="l">
              <a:lnSpc>
                <a:spcPts val="2239"/>
              </a:lnSpc>
              <a:buFont typeface="Arial"/>
              <a:buChar char="•"/>
            </a:pPr>
            <a:r>
              <a:rPr lang="en-US" sz="1600">
                <a:solidFill>
                  <a:srgbClr val="FFFFFF"/>
                </a:solidFill>
                <a:latin typeface="Roboto"/>
                <a:ea typeface="Roboto"/>
                <a:cs typeface="Roboto"/>
                <a:sym typeface="Roboto"/>
              </a:rPr>
              <a:t>Expands accessibility for clients unable to type</a:t>
            </a:r>
          </a:p>
        </p:txBody>
      </p:sp>
      <p:sp>
        <p:nvSpPr>
          <p:cNvPr id="37" name="TextBox 37"/>
          <p:cNvSpPr txBox="1"/>
          <p:nvPr/>
        </p:nvSpPr>
        <p:spPr>
          <a:xfrm>
            <a:off x="6570597" y="3884650"/>
            <a:ext cx="3759217" cy="245407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1701"/>
              </a:lnSpc>
              <a:spcBef>
                <a:spcPct val="0"/>
              </a:spcBef>
            </a:pPr>
            <a:r>
              <a:rPr lang="en-US" sz="1546" b="1">
                <a:solidFill>
                  <a:srgbClr val="003863"/>
                </a:solidFill>
                <a:latin typeface="Roboto Bold"/>
                <a:ea typeface="Roboto Bold"/>
                <a:cs typeface="Roboto Bold"/>
                <a:sym typeface="Roboto Bold"/>
              </a:rPr>
              <a:t>Phone System </a:t>
            </a:r>
          </a:p>
          <a:p>
            <a:pPr marL="333867" lvl="1" indent="-166934" algn="l">
              <a:lnSpc>
                <a:spcPts val="2165"/>
              </a:lnSpc>
              <a:buFont typeface="Arial"/>
              <a:buChar char="•"/>
            </a:pPr>
            <a:r>
              <a:rPr lang="en-US" sz="1546">
                <a:solidFill>
                  <a:srgbClr val="003863"/>
                </a:solidFill>
                <a:latin typeface="Roboto"/>
                <a:ea typeface="Roboto"/>
                <a:cs typeface="Roboto"/>
                <a:sym typeface="Roboto"/>
              </a:rPr>
              <a:t>Dialpad AI-powered phone system with real-time transcription, translation, summaries, and sentiment analysis</a:t>
            </a:r>
          </a:p>
          <a:p>
            <a:pPr marL="333867" lvl="1" indent="-166934" algn="l">
              <a:lnSpc>
                <a:spcPts val="2165"/>
              </a:lnSpc>
              <a:buFont typeface="Arial"/>
              <a:buChar char="•"/>
            </a:pPr>
            <a:r>
              <a:rPr lang="en-US" sz="1546">
                <a:solidFill>
                  <a:srgbClr val="003863"/>
                </a:solidFill>
                <a:latin typeface="Roboto"/>
                <a:ea typeface="Roboto"/>
                <a:cs typeface="Roboto"/>
                <a:sym typeface="Roboto"/>
              </a:rPr>
              <a:t>Enhances client service, captures key legal info, and reduces note-taking burden</a:t>
            </a:r>
          </a:p>
          <a:p>
            <a:pPr marL="333867" lvl="1" indent="-166934" algn="l">
              <a:lnSpc>
                <a:spcPts val="2165"/>
              </a:lnSpc>
              <a:buFont typeface="Arial"/>
              <a:buChar char="•"/>
            </a:pPr>
            <a:r>
              <a:rPr lang="en-US" sz="1546">
                <a:solidFill>
                  <a:srgbClr val="003863"/>
                </a:solidFill>
                <a:latin typeface="Roboto"/>
                <a:ea typeface="Roboto"/>
                <a:cs typeface="Roboto"/>
                <a:sym typeface="Roboto"/>
              </a:rPr>
              <a:t>Offers AI playbooks and allows staff to focus more on clients, not on typing</a:t>
            </a:r>
          </a:p>
        </p:txBody>
      </p:sp>
      <p:sp>
        <p:nvSpPr>
          <p:cNvPr id="38" name="TextBox 38"/>
          <p:cNvSpPr txBox="1"/>
          <p:nvPr/>
        </p:nvSpPr>
        <p:spPr>
          <a:xfrm>
            <a:off x="1495393" y="1994870"/>
            <a:ext cx="3789199" cy="30564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273"/>
              </a:lnSpc>
            </a:pPr>
            <a:r>
              <a:rPr lang="en-US" sz="2066" b="1">
                <a:solidFill>
                  <a:srgbClr val="FDFDFD"/>
                </a:solidFill>
                <a:latin typeface="Roboto Bold"/>
                <a:ea typeface="Roboto Bold"/>
                <a:cs typeface="Roboto Bold"/>
                <a:sym typeface="Roboto Bold"/>
              </a:rPr>
              <a:t>Expanding Access For Clients </a:t>
            </a:r>
          </a:p>
        </p:txBody>
      </p:sp>
    </p:spTree>
    <p:extLst>
      <p:ext uri="{BB962C8B-B14F-4D97-AF65-F5344CB8AC3E}">
        <p14:creationId xmlns:p14="http://schemas.microsoft.com/office/powerpoint/2010/main" val="64362992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496758" y="1307739"/>
            <a:ext cx="3148845" cy="12635"/>
          </a:xfrm>
          <a:prstGeom prst="line">
            <a:avLst/>
          </a:prstGeom>
          <a:ln w="47625" cap="flat">
            <a:solidFill>
              <a:srgbClr val="003863"/>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 name="TextBox 3"/>
          <p:cNvSpPr txBox="1"/>
          <p:nvPr/>
        </p:nvSpPr>
        <p:spPr>
          <a:xfrm>
            <a:off x="496694" y="759735"/>
            <a:ext cx="6924636" cy="33528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640"/>
              </a:lnSpc>
            </a:pPr>
            <a:r>
              <a:rPr lang="en-US" sz="2400">
                <a:solidFill>
                  <a:srgbClr val="003863"/>
                </a:solidFill>
                <a:latin typeface="Michroma"/>
                <a:ea typeface="Michroma"/>
                <a:cs typeface="Michroma"/>
                <a:sym typeface="Michroma"/>
              </a:rPr>
              <a:t>Internal Integration of AI </a:t>
            </a:r>
          </a:p>
        </p:txBody>
      </p:sp>
      <p:grpSp>
        <p:nvGrpSpPr>
          <p:cNvPr id="4" name="Group 4"/>
          <p:cNvGrpSpPr/>
          <p:nvPr/>
        </p:nvGrpSpPr>
        <p:grpSpPr>
          <a:xfrm>
            <a:off x="0" y="6419246"/>
            <a:ext cx="12192000" cy="438754"/>
            <a:chOff x="0" y="0"/>
            <a:chExt cx="4816593" cy="173335"/>
          </a:xfrm>
        </p:grpSpPr>
        <p:sp>
          <p:nvSpPr>
            <p:cNvPr id="5" name="Freeform 5"/>
            <p:cNvSpPr/>
            <p:nvPr/>
          </p:nvSpPr>
          <p:spPr>
            <a:xfrm>
              <a:off x="0" y="0"/>
              <a:ext cx="4816592" cy="173335"/>
            </a:xfrm>
            <a:custGeom>
              <a:avLst/>
              <a:gdLst/>
              <a:ahLst/>
              <a:cxnLst/>
              <a:rect l="l" t="t" r="r" b="b"/>
              <a:pathLst>
                <a:path w="4816592" h="173335">
                  <a:moveTo>
                    <a:pt x="0" y="0"/>
                  </a:moveTo>
                  <a:lnTo>
                    <a:pt x="4816592" y="0"/>
                  </a:lnTo>
                  <a:lnTo>
                    <a:pt x="4816592" y="173335"/>
                  </a:lnTo>
                  <a:lnTo>
                    <a:pt x="0" y="173335"/>
                  </a:lnTo>
                  <a:close/>
                </a:path>
              </a:pathLst>
            </a:custGeom>
            <a:solidFill>
              <a:srgbClr val="003863"/>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 name="TextBox 6"/>
            <p:cNvSpPr txBox="1"/>
            <p:nvPr/>
          </p:nvSpPr>
          <p:spPr>
            <a:xfrm>
              <a:off x="0" y="19050"/>
              <a:ext cx="4816593" cy="154285"/>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835"/>
                </a:lnSpc>
              </a:pPr>
              <a:endParaRPr sz="800"/>
            </a:p>
          </p:txBody>
        </p:sp>
      </p:grpSp>
      <p:grpSp>
        <p:nvGrpSpPr>
          <p:cNvPr id="7" name="Group 7"/>
          <p:cNvGrpSpPr/>
          <p:nvPr/>
        </p:nvGrpSpPr>
        <p:grpSpPr>
          <a:xfrm>
            <a:off x="-18029" y="-24423"/>
            <a:ext cx="12192000" cy="438754"/>
            <a:chOff x="0" y="0"/>
            <a:chExt cx="4816593" cy="173335"/>
          </a:xfrm>
        </p:grpSpPr>
        <p:sp>
          <p:nvSpPr>
            <p:cNvPr id="8" name="Freeform 8"/>
            <p:cNvSpPr/>
            <p:nvPr/>
          </p:nvSpPr>
          <p:spPr>
            <a:xfrm>
              <a:off x="0" y="0"/>
              <a:ext cx="4816592" cy="173335"/>
            </a:xfrm>
            <a:custGeom>
              <a:avLst/>
              <a:gdLst/>
              <a:ahLst/>
              <a:cxnLst/>
              <a:rect l="l" t="t" r="r" b="b"/>
              <a:pathLst>
                <a:path w="4816592" h="173335">
                  <a:moveTo>
                    <a:pt x="0" y="0"/>
                  </a:moveTo>
                  <a:lnTo>
                    <a:pt x="4816592" y="0"/>
                  </a:lnTo>
                  <a:lnTo>
                    <a:pt x="4816592" y="173335"/>
                  </a:lnTo>
                  <a:lnTo>
                    <a:pt x="0" y="173335"/>
                  </a:lnTo>
                  <a:close/>
                </a:path>
              </a:pathLst>
            </a:custGeom>
            <a:solidFill>
              <a:srgbClr val="003863"/>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 name="TextBox 9"/>
            <p:cNvSpPr txBox="1"/>
            <p:nvPr/>
          </p:nvSpPr>
          <p:spPr>
            <a:xfrm>
              <a:off x="0" y="19050"/>
              <a:ext cx="4816593" cy="154285"/>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835"/>
                </a:lnSpc>
              </a:pPr>
              <a:endParaRPr sz="800"/>
            </a:p>
          </p:txBody>
        </p:sp>
      </p:grpSp>
      <p:grpSp>
        <p:nvGrpSpPr>
          <p:cNvPr id="10" name="Group 10"/>
          <p:cNvGrpSpPr/>
          <p:nvPr/>
        </p:nvGrpSpPr>
        <p:grpSpPr>
          <a:xfrm>
            <a:off x="480103" y="1533099"/>
            <a:ext cx="3752565" cy="1184828"/>
            <a:chOff x="0" y="0"/>
            <a:chExt cx="1482495" cy="468080"/>
          </a:xfrm>
        </p:grpSpPr>
        <p:sp>
          <p:nvSpPr>
            <p:cNvPr id="11" name="Freeform 11"/>
            <p:cNvSpPr/>
            <p:nvPr/>
          </p:nvSpPr>
          <p:spPr>
            <a:xfrm>
              <a:off x="0" y="0"/>
              <a:ext cx="1482495" cy="468080"/>
            </a:xfrm>
            <a:custGeom>
              <a:avLst/>
              <a:gdLst/>
              <a:ahLst/>
              <a:cxnLst/>
              <a:rect l="l" t="t" r="r" b="b"/>
              <a:pathLst>
                <a:path w="1482495" h="468080">
                  <a:moveTo>
                    <a:pt x="70145" y="0"/>
                  </a:moveTo>
                  <a:lnTo>
                    <a:pt x="1412350" y="0"/>
                  </a:lnTo>
                  <a:cubicBezTo>
                    <a:pt x="1430953" y="0"/>
                    <a:pt x="1448795" y="7390"/>
                    <a:pt x="1461950" y="20545"/>
                  </a:cubicBezTo>
                  <a:cubicBezTo>
                    <a:pt x="1475105" y="33700"/>
                    <a:pt x="1482495" y="51542"/>
                    <a:pt x="1482495" y="70145"/>
                  </a:cubicBezTo>
                  <a:lnTo>
                    <a:pt x="1482495" y="397935"/>
                  </a:lnTo>
                  <a:cubicBezTo>
                    <a:pt x="1482495" y="416538"/>
                    <a:pt x="1475105" y="434380"/>
                    <a:pt x="1461950" y="447535"/>
                  </a:cubicBezTo>
                  <a:cubicBezTo>
                    <a:pt x="1448795" y="460690"/>
                    <a:pt x="1430953" y="468080"/>
                    <a:pt x="1412350" y="468080"/>
                  </a:cubicBezTo>
                  <a:lnTo>
                    <a:pt x="70145" y="468080"/>
                  </a:lnTo>
                  <a:cubicBezTo>
                    <a:pt x="51542" y="468080"/>
                    <a:pt x="33700" y="460690"/>
                    <a:pt x="20545" y="447535"/>
                  </a:cubicBezTo>
                  <a:cubicBezTo>
                    <a:pt x="7390" y="434380"/>
                    <a:pt x="0" y="416538"/>
                    <a:pt x="0" y="397935"/>
                  </a:cubicBezTo>
                  <a:lnTo>
                    <a:pt x="0" y="70145"/>
                  </a:lnTo>
                  <a:cubicBezTo>
                    <a:pt x="0" y="51542"/>
                    <a:pt x="7390" y="33700"/>
                    <a:pt x="20545" y="20545"/>
                  </a:cubicBezTo>
                  <a:cubicBezTo>
                    <a:pt x="33700" y="7390"/>
                    <a:pt x="51542" y="0"/>
                    <a:pt x="70145" y="0"/>
                  </a:cubicBezTo>
                  <a:close/>
                </a:path>
              </a:pathLst>
            </a:custGeom>
            <a:solidFill>
              <a:srgbClr val="8CCCF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2" name="TextBox 12"/>
            <p:cNvSpPr txBox="1"/>
            <p:nvPr/>
          </p:nvSpPr>
          <p:spPr>
            <a:xfrm>
              <a:off x="0" y="19050"/>
              <a:ext cx="1482495" cy="44903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835"/>
                </a:lnSpc>
              </a:pPr>
              <a:endParaRPr sz="800"/>
            </a:p>
          </p:txBody>
        </p:sp>
      </p:grpSp>
      <p:grpSp>
        <p:nvGrpSpPr>
          <p:cNvPr id="13" name="Group 13"/>
          <p:cNvGrpSpPr/>
          <p:nvPr/>
        </p:nvGrpSpPr>
        <p:grpSpPr>
          <a:xfrm>
            <a:off x="4334268" y="1533099"/>
            <a:ext cx="3453452" cy="1184828"/>
            <a:chOff x="0" y="0"/>
            <a:chExt cx="1364327" cy="468080"/>
          </a:xfrm>
        </p:grpSpPr>
        <p:sp>
          <p:nvSpPr>
            <p:cNvPr id="14" name="Freeform 14"/>
            <p:cNvSpPr/>
            <p:nvPr/>
          </p:nvSpPr>
          <p:spPr>
            <a:xfrm>
              <a:off x="0" y="0"/>
              <a:ext cx="1364327" cy="468080"/>
            </a:xfrm>
            <a:custGeom>
              <a:avLst/>
              <a:gdLst/>
              <a:ahLst/>
              <a:cxnLst/>
              <a:rect l="l" t="t" r="r" b="b"/>
              <a:pathLst>
                <a:path w="1364327" h="468080">
                  <a:moveTo>
                    <a:pt x="76221" y="0"/>
                  </a:moveTo>
                  <a:lnTo>
                    <a:pt x="1288106" y="0"/>
                  </a:lnTo>
                  <a:cubicBezTo>
                    <a:pt x="1330202" y="0"/>
                    <a:pt x="1364327" y="34125"/>
                    <a:pt x="1364327" y="76221"/>
                  </a:cubicBezTo>
                  <a:lnTo>
                    <a:pt x="1364327" y="391859"/>
                  </a:lnTo>
                  <a:cubicBezTo>
                    <a:pt x="1364327" y="412074"/>
                    <a:pt x="1356296" y="431461"/>
                    <a:pt x="1342002" y="445756"/>
                  </a:cubicBezTo>
                  <a:cubicBezTo>
                    <a:pt x="1327708" y="460050"/>
                    <a:pt x="1308321" y="468080"/>
                    <a:pt x="1288106" y="468080"/>
                  </a:cubicBezTo>
                  <a:lnTo>
                    <a:pt x="76221" y="468080"/>
                  </a:lnTo>
                  <a:cubicBezTo>
                    <a:pt x="34125" y="468080"/>
                    <a:pt x="0" y="433955"/>
                    <a:pt x="0" y="391859"/>
                  </a:cubicBezTo>
                  <a:lnTo>
                    <a:pt x="0" y="76221"/>
                  </a:lnTo>
                  <a:cubicBezTo>
                    <a:pt x="0" y="34125"/>
                    <a:pt x="34125" y="0"/>
                    <a:pt x="76221" y="0"/>
                  </a:cubicBezTo>
                  <a:close/>
                </a:path>
              </a:pathLst>
            </a:custGeom>
            <a:solidFill>
              <a:srgbClr val="8CCCF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5" name="TextBox 15"/>
            <p:cNvSpPr txBox="1"/>
            <p:nvPr/>
          </p:nvSpPr>
          <p:spPr>
            <a:xfrm>
              <a:off x="0" y="19050"/>
              <a:ext cx="1364327" cy="44903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835"/>
                </a:lnSpc>
              </a:pPr>
              <a:endParaRPr sz="800"/>
            </a:p>
          </p:txBody>
        </p:sp>
      </p:grpSp>
      <p:grpSp>
        <p:nvGrpSpPr>
          <p:cNvPr id="16" name="Group 16"/>
          <p:cNvGrpSpPr/>
          <p:nvPr/>
        </p:nvGrpSpPr>
        <p:grpSpPr>
          <a:xfrm>
            <a:off x="8032114" y="1533099"/>
            <a:ext cx="3980933" cy="651099"/>
            <a:chOff x="0" y="0"/>
            <a:chExt cx="1906385" cy="311798"/>
          </a:xfrm>
        </p:grpSpPr>
        <p:sp>
          <p:nvSpPr>
            <p:cNvPr id="17" name="Freeform 17"/>
            <p:cNvSpPr/>
            <p:nvPr/>
          </p:nvSpPr>
          <p:spPr>
            <a:xfrm>
              <a:off x="0" y="0"/>
              <a:ext cx="1906385" cy="311798"/>
            </a:xfrm>
            <a:custGeom>
              <a:avLst/>
              <a:gdLst/>
              <a:ahLst/>
              <a:cxnLst/>
              <a:rect l="l" t="t" r="r" b="b"/>
              <a:pathLst>
                <a:path w="1906385" h="311798">
                  <a:moveTo>
                    <a:pt x="66122" y="0"/>
                  </a:moveTo>
                  <a:lnTo>
                    <a:pt x="1840264" y="0"/>
                  </a:lnTo>
                  <a:cubicBezTo>
                    <a:pt x="1857800" y="0"/>
                    <a:pt x="1874619" y="6966"/>
                    <a:pt x="1887019" y="19367"/>
                  </a:cubicBezTo>
                  <a:cubicBezTo>
                    <a:pt x="1899419" y="31767"/>
                    <a:pt x="1906385" y="48585"/>
                    <a:pt x="1906385" y="66122"/>
                  </a:cubicBezTo>
                  <a:lnTo>
                    <a:pt x="1906385" y="245676"/>
                  </a:lnTo>
                  <a:cubicBezTo>
                    <a:pt x="1906385" y="263213"/>
                    <a:pt x="1899419" y="280031"/>
                    <a:pt x="1887019" y="292431"/>
                  </a:cubicBezTo>
                  <a:cubicBezTo>
                    <a:pt x="1874619" y="304831"/>
                    <a:pt x="1857800" y="311798"/>
                    <a:pt x="1840264" y="311798"/>
                  </a:cubicBezTo>
                  <a:lnTo>
                    <a:pt x="66122" y="311798"/>
                  </a:lnTo>
                  <a:cubicBezTo>
                    <a:pt x="48585" y="311798"/>
                    <a:pt x="31767" y="304831"/>
                    <a:pt x="19367" y="292431"/>
                  </a:cubicBezTo>
                  <a:cubicBezTo>
                    <a:pt x="6966" y="280031"/>
                    <a:pt x="0" y="263213"/>
                    <a:pt x="0" y="245676"/>
                  </a:cubicBezTo>
                  <a:lnTo>
                    <a:pt x="0" y="66122"/>
                  </a:lnTo>
                  <a:cubicBezTo>
                    <a:pt x="0" y="48585"/>
                    <a:pt x="6966" y="31767"/>
                    <a:pt x="19367" y="19367"/>
                  </a:cubicBezTo>
                  <a:cubicBezTo>
                    <a:pt x="31767" y="6966"/>
                    <a:pt x="48585" y="0"/>
                    <a:pt x="66122" y="0"/>
                  </a:cubicBezTo>
                  <a:close/>
                </a:path>
              </a:pathLst>
            </a:custGeom>
            <a:solidFill>
              <a:srgbClr val="003863"/>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8" name="TextBox 18"/>
            <p:cNvSpPr txBox="1"/>
            <p:nvPr/>
          </p:nvSpPr>
          <p:spPr>
            <a:xfrm>
              <a:off x="0" y="19050"/>
              <a:ext cx="1906385" cy="292748"/>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835"/>
                </a:lnSpc>
              </a:pPr>
              <a:endParaRPr sz="800"/>
            </a:p>
          </p:txBody>
        </p:sp>
      </p:grpSp>
      <p:sp>
        <p:nvSpPr>
          <p:cNvPr id="19" name="TextBox 19"/>
          <p:cNvSpPr txBox="1"/>
          <p:nvPr/>
        </p:nvSpPr>
        <p:spPr>
          <a:xfrm>
            <a:off x="5492125" y="1588617"/>
            <a:ext cx="2295595" cy="107401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1680"/>
              </a:lnSpc>
            </a:pPr>
            <a:r>
              <a:rPr lang="en-US" sz="1200" b="1">
                <a:solidFill>
                  <a:srgbClr val="003863"/>
                </a:solidFill>
                <a:latin typeface="Roboto Bold"/>
                <a:ea typeface="Roboto Bold"/>
                <a:cs typeface="Roboto Bold"/>
                <a:sym typeface="Roboto Bold"/>
              </a:rPr>
              <a:t>Lexis+ AI (Trial Program)</a:t>
            </a:r>
          </a:p>
          <a:p>
            <a:pPr marL="259095" lvl="1" indent="-129548" algn="l">
              <a:lnSpc>
                <a:spcPts val="1680"/>
              </a:lnSpc>
              <a:buFont typeface="Arial"/>
              <a:buChar char="•"/>
            </a:pPr>
            <a:r>
              <a:rPr lang="en-US" sz="1200">
                <a:solidFill>
                  <a:srgbClr val="003863"/>
                </a:solidFill>
                <a:latin typeface="Roboto"/>
                <a:ea typeface="Roboto"/>
                <a:cs typeface="Roboto"/>
                <a:sym typeface="Roboto"/>
              </a:rPr>
              <a:t>Fast, accurate legal research</a:t>
            </a:r>
          </a:p>
          <a:p>
            <a:pPr marL="259095" lvl="1" indent="-129548" algn="l">
              <a:lnSpc>
                <a:spcPts val="1680"/>
              </a:lnSpc>
              <a:buFont typeface="Arial"/>
              <a:buChar char="•"/>
            </a:pPr>
            <a:r>
              <a:rPr lang="en-US" sz="1200">
                <a:solidFill>
                  <a:srgbClr val="003863"/>
                </a:solidFill>
                <a:latin typeface="Roboto"/>
                <a:ea typeface="Roboto"/>
                <a:cs typeface="Roboto"/>
                <a:sym typeface="Roboto"/>
              </a:rPr>
              <a:t>Summarizes case law, drafts memos, and checks citation integrity</a:t>
            </a:r>
          </a:p>
        </p:txBody>
      </p:sp>
      <p:sp>
        <p:nvSpPr>
          <p:cNvPr id="20" name="Freeform 20"/>
          <p:cNvSpPr/>
          <p:nvPr/>
        </p:nvSpPr>
        <p:spPr>
          <a:xfrm>
            <a:off x="8268398" y="1682452"/>
            <a:ext cx="339247" cy="339247"/>
          </a:xfrm>
          <a:custGeom>
            <a:avLst/>
            <a:gdLst/>
            <a:ahLst/>
            <a:cxnLst/>
            <a:rect l="l" t="t" r="r" b="b"/>
            <a:pathLst>
              <a:path w="508871" h="508871">
                <a:moveTo>
                  <a:pt x="0" y="0"/>
                </a:moveTo>
                <a:lnTo>
                  <a:pt x="508871" y="0"/>
                </a:lnTo>
                <a:lnTo>
                  <a:pt x="508871" y="508871"/>
                </a:lnTo>
                <a:lnTo>
                  <a:pt x="0" y="5088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21" name="Group 21"/>
          <p:cNvGrpSpPr/>
          <p:nvPr/>
        </p:nvGrpSpPr>
        <p:grpSpPr>
          <a:xfrm>
            <a:off x="480103" y="2837357"/>
            <a:ext cx="6640813" cy="978245"/>
            <a:chOff x="0" y="0"/>
            <a:chExt cx="2623531" cy="386467"/>
          </a:xfrm>
        </p:grpSpPr>
        <p:sp>
          <p:nvSpPr>
            <p:cNvPr id="22" name="Freeform 22"/>
            <p:cNvSpPr/>
            <p:nvPr/>
          </p:nvSpPr>
          <p:spPr>
            <a:xfrm>
              <a:off x="0" y="0"/>
              <a:ext cx="2623531" cy="386467"/>
            </a:xfrm>
            <a:custGeom>
              <a:avLst/>
              <a:gdLst/>
              <a:ahLst/>
              <a:cxnLst/>
              <a:rect l="l" t="t" r="r" b="b"/>
              <a:pathLst>
                <a:path w="2623531" h="386467">
                  <a:moveTo>
                    <a:pt x="39638" y="0"/>
                  </a:moveTo>
                  <a:lnTo>
                    <a:pt x="2583893" y="0"/>
                  </a:lnTo>
                  <a:cubicBezTo>
                    <a:pt x="2605785" y="0"/>
                    <a:pt x="2623531" y="17746"/>
                    <a:pt x="2623531" y="39638"/>
                  </a:cubicBezTo>
                  <a:lnTo>
                    <a:pt x="2623531" y="346829"/>
                  </a:lnTo>
                  <a:cubicBezTo>
                    <a:pt x="2623531" y="368721"/>
                    <a:pt x="2605785" y="386467"/>
                    <a:pt x="2583893" y="386467"/>
                  </a:cubicBezTo>
                  <a:lnTo>
                    <a:pt x="39638" y="386467"/>
                  </a:lnTo>
                  <a:cubicBezTo>
                    <a:pt x="17746" y="386467"/>
                    <a:pt x="0" y="368721"/>
                    <a:pt x="0" y="346829"/>
                  </a:cubicBezTo>
                  <a:lnTo>
                    <a:pt x="0" y="39638"/>
                  </a:lnTo>
                  <a:cubicBezTo>
                    <a:pt x="0" y="17746"/>
                    <a:pt x="17746" y="0"/>
                    <a:pt x="39638" y="0"/>
                  </a:cubicBezTo>
                  <a:close/>
                </a:path>
              </a:pathLst>
            </a:custGeom>
            <a:solidFill>
              <a:srgbClr val="8CCCF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3" name="TextBox 23"/>
            <p:cNvSpPr txBox="1"/>
            <p:nvPr/>
          </p:nvSpPr>
          <p:spPr>
            <a:xfrm>
              <a:off x="0" y="19050"/>
              <a:ext cx="2623531" cy="367417"/>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835"/>
                </a:lnSpc>
              </a:pPr>
              <a:endParaRPr sz="800"/>
            </a:p>
          </p:txBody>
        </p:sp>
      </p:grpSp>
      <p:grpSp>
        <p:nvGrpSpPr>
          <p:cNvPr id="24" name="Group 24"/>
          <p:cNvGrpSpPr/>
          <p:nvPr/>
        </p:nvGrpSpPr>
        <p:grpSpPr>
          <a:xfrm>
            <a:off x="480103" y="3936251"/>
            <a:ext cx="6134427" cy="1209027"/>
            <a:chOff x="0" y="0"/>
            <a:chExt cx="2423477" cy="477640"/>
          </a:xfrm>
        </p:grpSpPr>
        <p:sp>
          <p:nvSpPr>
            <p:cNvPr id="25" name="Freeform 25"/>
            <p:cNvSpPr/>
            <p:nvPr/>
          </p:nvSpPr>
          <p:spPr>
            <a:xfrm>
              <a:off x="0" y="0"/>
              <a:ext cx="2423477" cy="477640"/>
            </a:xfrm>
            <a:custGeom>
              <a:avLst/>
              <a:gdLst/>
              <a:ahLst/>
              <a:cxnLst/>
              <a:rect l="l" t="t" r="r" b="b"/>
              <a:pathLst>
                <a:path w="2423477" h="477640">
                  <a:moveTo>
                    <a:pt x="42910" y="0"/>
                  </a:moveTo>
                  <a:lnTo>
                    <a:pt x="2380568" y="0"/>
                  </a:lnTo>
                  <a:cubicBezTo>
                    <a:pt x="2391948" y="0"/>
                    <a:pt x="2402862" y="4521"/>
                    <a:pt x="2410910" y="12568"/>
                  </a:cubicBezTo>
                  <a:cubicBezTo>
                    <a:pt x="2418957" y="20615"/>
                    <a:pt x="2423477" y="31529"/>
                    <a:pt x="2423477" y="42910"/>
                  </a:cubicBezTo>
                  <a:lnTo>
                    <a:pt x="2423477" y="434731"/>
                  </a:lnTo>
                  <a:cubicBezTo>
                    <a:pt x="2423477" y="446111"/>
                    <a:pt x="2418957" y="457025"/>
                    <a:pt x="2410910" y="465072"/>
                  </a:cubicBezTo>
                  <a:cubicBezTo>
                    <a:pt x="2402862" y="473119"/>
                    <a:pt x="2391948" y="477640"/>
                    <a:pt x="2380568" y="477640"/>
                  </a:cubicBezTo>
                  <a:lnTo>
                    <a:pt x="42910" y="477640"/>
                  </a:lnTo>
                  <a:cubicBezTo>
                    <a:pt x="31529" y="477640"/>
                    <a:pt x="20615" y="473119"/>
                    <a:pt x="12568" y="465072"/>
                  </a:cubicBezTo>
                  <a:cubicBezTo>
                    <a:pt x="4521" y="457025"/>
                    <a:pt x="0" y="446111"/>
                    <a:pt x="0" y="434731"/>
                  </a:cubicBezTo>
                  <a:lnTo>
                    <a:pt x="0" y="42910"/>
                  </a:lnTo>
                  <a:cubicBezTo>
                    <a:pt x="0" y="31529"/>
                    <a:pt x="4521" y="20615"/>
                    <a:pt x="12568" y="12568"/>
                  </a:cubicBezTo>
                  <a:cubicBezTo>
                    <a:pt x="20615" y="4521"/>
                    <a:pt x="31529" y="0"/>
                    <a:pt x="42910" y="0"/>
                  </a:cubicBezTo>
                  <a:close/>
                </a:path>
              </a:pathLst>
            </a:custGeom>
            <a:solidFill>
              <a:srgbClr val="8CCCF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6" name="TextBox 26"/>
            <p:cNvSpPr txBox="1"/>
            <p:nvPr/>
          </p:nvSpPr>
          <p:spPr>
            <a:xfrm>
              <a:off x="0" y="19050"/>
              <a:ext cx="2423477" cy="45859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835"/>
                </a:lnSpc>
              </a:pPr>
              <a:endParaRPr sz="800"/>
            </a:p>
          </p:txBody>
        </p:sp>
      </p:grpSp>
      <p:sp>
        <p:nvSpPr>
          <p:cNvPr id="27" name="Freeform 27"/>
          <p:cNvSpPr/>
          <p:nvPr/>
        </p:nvSpPr>
        <p:spPr>
          <a:xfrm rot="5400000">
            <a:off x="7620000" y="1584642"/>
            <a:ext cx="3657600" cy="5486400"/>
          </a:xfrm>
          <a:custGeom>
            <a:avLst/>
            <a:gdLst/>
            <a:ahLst/>
            <a:cxnLst/>
            <a:rect l="l" t="t" r="r" b="b"/>
            <a:pathLst>
              <a:path w="5486400" h="8229600">
                <a:moveTo>
                  <a:pt x="0" y="0"/>
                </a:moveTo>
                <a:lnTo>
                  <a:pt x="5486400" y="0"/>
                </a:lnTo>
                <a:lnTo>
                  <a:pt x="5486400" y="8229600"/>
                </a:lnTo>
                <a:lnTo>
                  <a:pt x="0" y="8229600"/>
                </a:lnTo>
                <a:lnTo>
                  <a:pt x="0" y="0"/>
                </a:lnTo>
                <a:close/>
              </a:path>
            </a:pathLst>
          </a:custGeom>
          <a:blipFill>
            <a:blip r:embed="rId5"/>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8" name="Freeform 28"/>
          <p:cNvSpPr/>
          <p:nvPr/>
        </p:nvSpPr>
        <p:spPr>
          <a:xfrm>
            <a:off x="8032114" y="2565541"/>
            <a:ext cx="3820613" cy="3606659"/>
          </a:xfrm>
          <a:custGeom>
            <a:avLst/>
            <a:gdLst/>
            <a:ahLst/>
            <a:cxnLst/>
            <a:rect l="l" t="t" r="r" b="b"/>
            <a:pathLst>
              <a:path w="5730920" h="5409988">
                <a:moveTo>
                  <a:pt x="0" y="0"/>
                </a:moveTo>
                <a:lnTo>
                  <a:pt x="5730919" y="0"/>
                </a:lnTo>
                <a:lnTo>
                  <a:pt x="5730919" y="5409988"/>
                </a:lnTo>
                <a:lnTo>
                  <a:pt x="0" y="54099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9" name="Freeform 29"/>
          <p:cNvSpPr/>
          <p:nvPr/>
        </p:nvSpPr>
        <p:spPr>
          <a:xfrm>
            <a:off x="604192" y="1957326"/>
            <a:ext cx="1116594" cy="343353"/>
          </a:xfrm>
          <a:custGeom>
            <a:avLst/>
            <a:gdLst/>
            <a:ahLst/>
            <a:cxnLst/>
            <a:rect l="l" t="t" r="r" b="b"/>
            <a:pathLst>
              <a:path w="1674891" h="515029">
                <a:moveTo>
                  <a:pt x="0" y="0"/>
                </a:moveTo>
                <a:lnTo>
                  <a:pt x="1674890" y="0"/>
                </a:lnTo>
                <a:lnTo>
                  <a:pt x="1674890" y="515028"/>
                </a:lnTo>
                <a:lnTo>
                  <a:pt x="0" y="515028"/>
                </a:lnTo>
                <a:lnTo>
                  <a:pt x="0" y="0"/>
                </a:lnTo>
                <a:close/>
              </a:path>
            </a:pathLst>
          </a:custGeom>
          <a:blipFill>
            <a:blip r:embed="rId8"/>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0" name="Freeform 30"/>
          <p:cNvSpPr/>
          <p:nvPr/>
        </p:nvSpPr>
        <p:spPr>
          <a:xfrm>
            <a:off x="4439944" y="1659360"/>
            <a:ext cx="953377" cy="880068"/>
          </a:xfrm>
          <a:custGeom>
            <a:avLst/>
            <a:gdLst/>
            <a:ahLst/>
            <a:cxnLst/>
            <a:rect l="l" t="t" r="r" b="b"/>
            <a:pathLst>
              <a:path w="1430066" h="1320102">
                <a:moveTo>
                  <a:pt x="0" y="0"/>
                </a:moveTo>
                <a:lnTo>
                  <a:pt x="1430066" y="0"/>
                </a:lnTo>
                <a:lnTo>
                  <a:pt x="1430066" y="1320102"/>
                </a:lnTo>
                <a:lnTo>
                  <a:pt x="0" y="1320102"/>
                </a:lnTo>
                <a:lnTo>
                  <a:pt x="0" y="0"/>
                </a:lnTo>
                <a:close/>
              </a:path>
            </a:pathLst>
          </a:custGeom>
          <a:blipFill>
            <a:blip r:embed="rId9"/>
            <a:stretch>
              <a:fillRect t="-61213" r="-261310" b="-57974"/>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32" name="Group 32"/>
          <p:cNvGrpSpPr/>
          <p:nvPr/>
        </p:nvGrpSpPr>
        <p:grpSpPr>
          <a:xfrm>
            <a:off x="480103" y="5284978"/>
            <a:ext cx="5747989" cy="978245"/>
            <a:chOff x="0" y="0"/>
            <a:chExt cx="2270811" cy="386467"/>
          </a:xfrm>
        </p:grpSpPr>
        <p:sp>
          <p:nvSpPr>
            <p:cNvPr id="33" name="Freeform 33"/>
            <p:cNvSpPr/>
            <p:nvPr/>
          </p:nvSpPr>
          <p:spPr>
            <a:xfrm>
              <a:off x="0" y="0"/>
              <a:ext cx="2270811" cy="386467"/>
            </a:xfrm>
            <a:custGeom>
              <a:avLst/>
              <a:gdLst/>
              <a:ahLst/>
              <a:cxnLst/>
              <a:rect l="l" t="t" r="r" b="b"/>
              <a:pathLst>
                <a:path w="2270811" h="386467">
                  <a:moveTo>
                    <a:pt x="45794" y="0"/>
                  </a:moveTo>
                  <a:lnTo>
                    <a:pt x="2225016" y="0"/>
                  </a:lnTo>
                  <a:cubicBezTo>
                    <a:pt x="2237162" y="0"/>
                    <a:pt x="2248810" y="4825"/>
                    <a:pt x="2257398" y="13413"/>
                  </a:cubicBezTo>
                  <a:cubicBezTo>
                    <a:pt x="2265986" y="22001"/>
                    <a:pt x="2270811" y="33649"/>
                    <a:pt x="2270811" y="45794"/>
                  </a:cubicBezTo>
                  <a:lnTo>
                    <a:pt x="2270811" y="340673"/>
                  </a:lnTo>
                  <a:cubicBezTo>
                    <a:pt x="2270811" y="352818"/>
                    <a:pt x="2265986" y="364466"/>
                    <a:pt x="2257398" y="373054"/>
                  </a:cubicBezTo>
                  <a:cubicBezTo>
                    <a:pt x="2248810" y="381642"/>
                    <a:pt x="2237162" y="386467"/>
                    <a:pt x="2225016" y="386467"/>
                  </a:cubicBezTo>
                  <a:lnTo>
                    <a:pt x="45794" y="386467"/>
                  </a:lnTo>
                  <a:cubicBezTo>
                    <a:pt x="33649" y="386467"/>
                    <a:pt x="22001" y="381642"/>
                    <a:pt x="13413" y="373054"/>
                  </a:cubicBezTo>
                  <a:cubicBezTo>
                    <a:pt x="4825" y="364466"/>
                    <a:pt x="0" y="352818"/>
                    <a:pt x="0" y="340673"/>
                  </a:cubicBezTo>
                  <a:lnTo>
                    <a:pt x="0" y="45794"/>
                  </a:lnTo>
                  <a:cubicBezTo>
                    <a:pt x="0" y="33649"/>
                    <a:pt x="4825" y="22001"/>
                    <a:pt x="13413" y="13413"/>
                  </a:cubicBezTo>
                  <a:cubicBezTo>
                    <a:pt x="22001" y="4825"/>
                    <a:pt x="33649" y="0"/>
                    <a:pt x="45794" y="0"/>
                  </a:cubicBezTo>
                  <a:close/>
                </a:path>
              </a:pathLst>
            </a:custGeom>
            <a:solidFill>
              <a:srgbClr val="8CCCF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4" name="TextBox 34"/>
            <p:cNvSpPr txBox="1"/>
            <p:nvPr/>
          </p:nvSpPr>
          <p:spPr>
            <a:xfrm>
              <a:off x="0" y="19050"/>
              <a:ext cx="2270811" cy="367417"/>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835"/>
                </a:lnSpc>
              </a:pPr>
              <a:endParaRPr sz="800"/>
            </a:p>
          </p:txBody>
        </p:sp>
      </p:grpSp>
      <p:sp>
        <p:nvSpPr>
          <p:cNvPr id="35" name="Freeform 35"/>
          <p:cNvSpPr/>
          <p:nvPr/>
        </p:nvSpPr>
        <p:spPr>
          <a:xfrm>
            <a:off x="768760" y="2927766"/>
            <a:ext cx="787458" cy="797425"/>
          </a:xfrm>
          <a:custGeom>
            <a:avLst/>
            <a:gdLst/>
            <a:ahLst/>
            <a:cxnLst/>
            <a:rect l="l" t="t" r="r" b="b"/>
            <a:pathLst>
              <a:path w="1181187" h="1196138">
                <a:moveTo>
                  <a:pt x="0" y="0"/>
                </a:moveTo>
                <a:lnTo>
                  <a:pt x="1181186" y="0"/>
                </a:lnTo>
                <a:lnTo>
                  <a:pt x="1181186" y="1196139"/>
                </a:lnTo>
                <a:lnTo>
                  <a:pt x="0" y="1196139"/>
                </a:lnTo>
                <a:lnTo>
                  <a:pt x="0" y="0"/>
                </a:lnTo>
                <a:close/>
              </a:path>
            </a:pathLst>
          </a:custGeom>
          <a:blipFill>
            <a:blip r:embed="rId10"/>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6" name="Freeform 36"/>
          <p:cNvSpPr/>
          <p:nvPr/>
        </p:nvSpPr>
        <p:spPr>
          <a:xfrm>
            <a:off x="496694" y="5408486"/>
            <a:ext cx="1357714" cy="763714"/>
          </a:xfrm>
          <a:custGeom>
            <a:avLst/>
            <a:gdLst/>
            <a:ahLst/>
            <a:cxnLst/>
            <a:rect l="l" t="t" r="r" b="b"/>
            <a:pathLst>
              <a:path w="2036571" h="1145571">
                <a:moveTo>
                  <a:pt x="0" y="0"/>
                </a:moveTo>
                <a:lnTo>
                  <a:pt x="2036570" y="0"/>
                </a:lnTo>
                <a:lnTo>
                  <a:pt x="2036570" y="1145571"/>
                </a:lnTo>
                <a:lnTo>
                  <a:pt x="0" y="1145571"/>
                </a:lnTo>
                <a:lnTo>
                  <a:pt x="0" y="0"/>
                </a:lnTo>
                <a:close/>
              </a:path>
            </a:pathLst>
          </a:custGeom>
          <a:blipFill>
            <a:blip r:embed="rId11"/>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7" name="TextBox 37"/>
          <p:cNvSpPr txBox="1"/>
          <p:nvPr/>
        </p:nvSpPr>
        <p:spPr>
          <a:xfrm>
            <a:off x="1825324" y="1648307"/>
            <a:ext cx="2416185" cy="102271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1320"/>
              </a:lnSpc>
              <a:spcBef>
                <a:spcPct val="0"/>
              </a:spcBef>
            </a:pPr>
            <a:r>
              <a:rPr lang="en-US" sz="1200" b="1">
                <a:solidFill>
                  <a:srgbClr val="003863"/>
                </a:solidFill>
                <a:latin typeface="Roboto Bold"/>
                <a:ea typeface="Roboto Bold"/>
                <a:cs typeface="Roboto Bold"/>
                <a:sym typeface="Roboto Bold"/>
              </a:rPr>
              <a:t>Everlaw for Good</a:t>
            </a:r>
          </a:p>
          <a:p>
            <a:pPr marL="259095" lvl="1" indent="-129548" algn="l">
              <a:lnSpc>
                <a:spcPts val="1680"/>
              </a:lnSpc>
              <a:buFont typeface="Arial"/>
              <a:buChar char="•"/>
            </a:pPr>
            <a:r>
              <a:rPr lang="en-US" sz="1200">
                <a:solidFill>
                  <a:srgbClr val="003863"/>
                </a:solidFill>
                <a:latin typeface="Roboto"/>
                <a:ea typeface="Roboto"/>
                <a:cs typeface="Roboto"/>
                <a:sym typeface="Roboto"/>
              </a:rPr>
              <a:t>Automates document review and issue tagging in litigation</a:t>
            </a:r>
          </a:p>
          <a:p>
            <a:pPr marL="259095" lvl="1" indent="-129548" algn="l">
              <a:lnSpc>
                <a:spcPts val="1680"/>
              </a:lnSpc>
              <a:buFont typeface="Arial"/>
              <a:buChar char="•"/>
            </a:pPr>
            <a:r>
              <a:rPr lang="en-US" sz="1200">
                <a:solidFill>
                  <a:srgbClr val="003863"/>
                </a:solidFill>
                <a:latin typeface="Roboto"/>
                <a:ea typeface="Roboto"/>
                <a:cs typeface="Roboto"/>
                <a:sym typeface="Roboto"/>
              </a:rPr>
              <a:t>Reduces burden on litigation teams during discovery</a:t>
            </a:r>
          </a:p>
        </p:txBody>
      </p:sp>
      <p:sp>
        <p:nvSpPr>
          <p:cNvPr id="38" name="TextBox 38"/>
          <p:cNvSpPr txBox="1"/>
          <p:nvPr/>
        </p:nvSpPr>
        <p:spPr>
          <a:xfrm>
            <a:off x="8582209" y="1730504"/>
            <a:ext cx="3353516" cy="25648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011"/>
              </a:lnSpc>
            </a:pPr>
            <a:r>
              <a:rPr lang="en-US" sz="1829" b="1">
                <a:solidFill>
                  <a:srgbClr val="FDFDFD"/>
                </a:solidFill>
                <a:latin typeface="Roboto Bold"/>
                <a:ea typeface="Roboto Bold"/>
                <a:cs typeface="Roboto Bold"/>
                <a:sym typeface="Roboto Bold"/>
              </a:rPr>
              <a:t>Supercharging Staff Efficiency</a:t>
            </a:r>
          </a:p>
        </p:txBody>
      </p:sp>
      <p:sp>
        <p:nvSpPr>
          <p:cNvPr id="39" name="TextBox 39"/>
          <p:cNvSpPr txBox="1"/>
          <p:nvPr/>
        </p:nvSpPr>
        <p:spPr>
          <a:xfrm>
            <a:off x="1825324" y="2902077"/>
            <a:ext cx="5295593" cy="85600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1680"/>
              </a:lnSpc>
            </a:pPr>
            <a:r>
              <a:rPr lang="en-US" sz="1200" b="1">
                <a:solidFill>
                  <a:srgbClr val="003863"/>
                </a:solidFill>
                <a:latin typeface="Roboto Bold"/>
                <a:ea typeface="Roboto Bold"/>
                <a:cs typeface="Roboto Bold"/>
                <a:sym typeface="Roboto Bold"/>
              </a:rPr>
              <a:t>ChatGPT Team</a:t>
            </a:r>
          </a:p>
          <a:p>
            <a:pPr marL="259095" lvl="1" indent="-129548" algn="l">
              <a:lnSpc>
                <a:spcPts val="1680"/>
              </a:lnSpc>
              <a:buFont typeface="Arial"/>
              <a:buChar char="•"/>
            </a:pPr>
            <a:r>
              <a:rPr lang="en-US" sz="1200">
                <a:solidFill>
                  <a:srgbClr val="003863"/>
                </a:solidFill>
                <a:latin typeface="Roboto"/>
                <a:ea typeface="Roboto"/>
                <a:cs typeface="Roboto"/>
                <a:sym typeface="Roboto"/>
              </a:rPr>
              <a:t>Secure, private team workspace for AI-assisted drafting, ideation, and administrative tasks</a:t>
            </a:r>
          </a:p>
          <a:p>
            <a:pPr marL="259095" lvl="1" indent="-129548" algn="l">
              <a:lnSpc>
                <a:spcPts val="1680"/>
              </a:lnSpc>
              <a:buFont typeface="Arial"/>
              <a:buChar char="•"/>
            </a:pPr>
            <a:r>
              <a:rPr lang="en-US" sz="1200">
                <a:solidFill>
                  <a:srgbClr val="003863"/>
                </a:solidFill>
                <a:latin typeface="Roboto"/>
                <a:ea typeface="Roboto"/>
                <a:cs typeface="Roboto"/>
                <a:sym typeface="Roboto"/>
              </a:rPr>
              <a:t>Used for training, internal tools, grant writing, and strategic planning</a:t>
            </a:r>
          </a:p>
        </p:txBody>
      </p:sp>
      <p:sp>
        <p:nvSpPr>
          <p:cNvPr id="40" name="TextBox 40"/>
          <p:cNvSpPr txBox="1"/>
          <p:nvPr/>
        </p:nvSpPr>
        <p:spPr>
          <a:xfrm>
            <a:off x="1825324" y="3987052"/>
            <a:ext cx="4556317" cy="156132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1680"/>
              </a:lnSpc>
            </a:pPr>
            <a:r>
              <a:rPr lang="en-US" sz="1000" b="1" err="1">
                <a:solidFill>
                  <a:srgbClr val="003863"/>
                </a:solidFill>
                <a:latin typeface="Roboto Bold"/>
                <a:ea typeface="Roboto Bold"/>
                <a:cs typeface="Roboto Bold"/>
                <a:sym typeface="Roboto Bold"/>
              </a:rPr>
              <a:t>Querious</a:t>
            </a:r>
            <a:r>
              <a:rPr lang="en-US" sz="1000" b="1">
                <a:solidFill>
                  <a:srgbClr val="003863"/>
                </a:solidFill>
                <a:latin typeface="Roboto Bold"/>
                <a:ea typeface="Roboto Bold"/>
                <a:cs typeface="Roboto Bold"/>
                <a:sym typeface="Roboto Bold"/>
              </a:rPr>
              <a:t> Ai</a:t>
            </a:r>
            <a:r>
              <a:rPr lang="en-US" sz="1200" b="1">
                <a:solidFill>
                  <a:srgbClr val="003863"/>
                </a:solidFill>
                <a:latin typeface="Roboto Bold"/>
                <a:ea typeface="Roboto Bold"/>
                <a:cs typeface="Roboto Bold"/>
                <a:sym typeface="Roboto Bold"/>
              </a:rPr>
              <a:t> (Upcoming)</a:t>
            </a:r>
          </a:p>
          <a:p>
            <a:pPr marL="190500" lvl="0" indent="-190500">
              <a:lnSpc>
                <a:spcPct val="150000"/>
              </a:lnSpc>
              <a:buFont typeface="Arial" panose="020B0604020202020204" pitchFamily="34" charset="0"/>
              <a:buChar char="•"/>
            </a:pPr>
            <a:r>
              <a:rPr lang="en-US" sz="1000">
                <a:solidFill>
                  <a:schemeClr val="bg2"/>
                </a:solidFill>
                <a:latin typeface="Roboto"/>
                <a:ea typeface="Roboto"/>
                <a:cs typeface="Roboto"/>
              </a:rPr>
              <a:t>Joins virtual attorney–client meetings to identify legal issues in real time</a:t>
            </a:r>
          </a:p>
          <a:p>
            <a:pPr marL="190500" indent="-190500">
              <a:lnSpc>
                <a:spcPct val="150000"/>
              </a:lnSpc>
              <a:buFont typeface="Arial" panose="020B0604020202020204" pitchFamily="34" charset="0"/>
              <a:buChar char="•"/>
            </a:pPr>
            <a:r>
              <a:rPr lang="en-US" sz="1000">
                <a:solidFill>
                  <a:schemeClr val="bg2"/>
                </a:solidFill>
                <a:latin typeface="Roboto"/>
                <a:ea typeface="Roboto"/>
                <a:cs typeface="Roboto"/>
              </a:rPr>
              <a:t>Suggests stronger follow-up questions during the conversation</a:t>
            </a:r>
          </a:p>
          <a:p>
            <a:pPr marL="190500" lvl="0" indent="-190500">
              <a:lnSpc>
                <a:spcPct val="150000"/>
              </a:lnSpc>
              <a:buFont typeface="Arial" panose="020B0604020202020204" pitchFamily="34" charset="0"/>
              <a:buChar char="•"/>
            </a:pPr>
            <a:r>
              <a:rPr lang="en-US" sz="1000">
                <a:solidFill>
                  <a:schemeClr val="bg2"/>
                </a:solidFill>
                <a:latin typeface="Roboto"/>
                <a:ea typeface="Roboto"/>
                <a:cs typeface="Roboto"/>
              </a:rPr>
              <a:t>Automatically generates summaries (and billing entries) while preserving confidentiality and reducing admin work</a:t>
            </a:r>
            <a:endParaRPr lang="en-US" sz="1000">
              <a:solidFill>
                <a:schemeClr val="bg2"/>
              </a:solidFill>
            </a:endParaRPr>
          </a:p>
          <a:p>
            <a:pPr algn="l">
              <a:lnSpc>
                <a:spcPts val="1680"/>
              </a:lnSpc>
            </a:pPr>
            <a:endParaRPr lang="en-US" sz="1200" b="1">
              <a:solidFill>
                <a:srgbClr val="003863"/>
              </a:solidFill>
              <a:latin typeface="Roboto Bold"/>
              <a:ea typeface="Roboto Bold"/>
              <a:cs typeface="Roboto Bold"/>
              <a:sym typeface="Roboto Bold"/>
            </a:endParaRPr>
          </a:p>
          <a:p>
            <a:pPr marL="129540" lvl="1" algn="l">
              <a:lnSpc>
                <a:spcPts val="1680"/>
              </a:lnSpc>
            </a:pPr>
            <a:endParaRPr lang="en-US" sz="1200">
              <a:solidFill>
                <a:srgbClr val="003863"/>
              </a:solidFill>
              <a:latin typeface="Roboto"/>
              <a:ea typeface="Roboto"/>
              <a:cs typeface="Roboto"/>
            </a:endParaRPr>
          </a:p>
        </p:txBody>
      </p:sp>
      <p:sp>
        <p:nvSpPr>
          <p:cNvPr id="41" name="TextBox 41"/>
          <p:cNvSpPr txBox="1"/>
          <p:nvPr/>
        </p:nvSpPr>
        <p:spPr>
          <a:xfrm>
            <a:off x="1825324" y="5348478"/>
            <a:ext cx="4270677" cy="85600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1680"/>
              </a:lnSpc>
            </a:pPr>
            <a:r>
              <a:rPr lang="en-US" sz="1200" b="1">
                <a:solidFill>
                  <a:srgbClr val="003863"/>
                </a:solidFill>
                <a:latin typeface="Roboto Bold"/>
                <a:ea typeface="Roboto Bold"/>
                <a:cs typeface="Roboto Bold"/>
                <a:sym typeface="Roboto Bold"/>
              </a:rPr>
              <a:t>Microsoft CoPilot</a:t>
            </a:r>
          </a:p>
          <a:p>
            <a:pPr marL="259095" lvl="1" indent="-129548" algn="l">
              <a:lnSpc>
                <a:spcPts val="1680"/>
              </a:lnSpc>
              <a:buFont typeface="Arial"/>
              <a:buChar char="•"/>
            </a:pPr>
            <a:r>
              <a:rPr lang="en-US" sz="1200">
                <a:solidFill>
                  <a:srgbClr val="003863"/>
                </a:solidFill>
                <a:latin typeface="Roboto"/>
                <a:ea typeface="Roboto"/>
                <a:cs typeface="Roboto"/>
                <a:sym typeface="Roboto"/>
              </a:rPr>
              <a:t>Summarize meetings, extract action items, draft follow-ups in Teams</a:t>
            </a:r>
          </a:p>
          <a:p>
            <a:pPr marL="259095" lvl="1" indent="-129548" algn="l">
              <a:lnSpc>
                <a:spcPts val="1680"/>
              </a:lnSpc>
              <a:buFont typeface="Arial"/>
              <a:buChar char="•"/>
            </a:pPr>
            <a:r>
              <a:rPr lang="en-US" sz="1200">
                <a:solidFill>
                  <a:srgbClr val="003863"/>
                </a:solidFill>
                <a:latin typeface="Roboto"/>
                <a:ea typeface="Roboto"/>
                <a:cs typeface="Roboto"/>
                <a:sym typeface="Roboto"/>
              </a:rPr>
              <a:t>Analyze case trends, track metrics, automate tasks in Excel</a:t>
            </a:r>
          </a:p>
        </p:txBody>
      </p:sp>
      <p:pic>
        <p:nvPicPr>
          <p:cNvPr id="44" name="Picture 43">
            <a:extLst>
              <a:ext uri="{FF2B5EF4-FFF2-40B4-BE49-F238E27FC236}">
                <a16:creationId xmlns:a16="http://schemas.microsoft.com/office/drawing/2014/main" id="{7A2792FD-8C7B-4AC5-6764-3CEB86DB4A32}"/>
              </a:ext>
            </a:extLst>
          </p:cNvPr>
          <p:cNvPicPr>
            <a:picLocks noChangeAspect="1"/>
          </p:cNvPicPr>
          <p:nvPr/>
        </p:nvPicPr>
        <p:blipFill>
          <a:blip r:embed="rId12"/>
          <a:stretch>
            <a:fillRect/>
          </a:stretch>
        </p:blipFill>
        <p:spPr>
          <a:xfrm>
            <a:off x="604192" y="4292601"/>
            <a:ext cx="1183743" cy="406399"/>
          </a:xfrm>
          <a:prstGeom prst="rect">
            <a:avLst/>
          </a:prstGeom>
        </p:spPr>
      </p:pic>
    </p:spTree>
    <p:extLst>
      <p:ext uri="{BB962C8B-B14F-4D97-AF65-F5344CB8AC3E}">
        <p14:creationId xmlns:p14="http://schemas.microsoft.com/office/powerpoint/2010/main" val="2898877932"/>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9989" y="-22543"/>
            <a:ext cx="12651978" cy="1451858"/>
            <a:chOff x="0" y="0"/>
            <a:chExt cx="4998312" cy="573573"/>
          </a:xfrm>
        </p:grpSpPr>
        <p:sp>
          <p:nvSpPr>
            <p:cNvPr id="3" name="Freeform 3"/>
            <p:cNvSpPr/>
            <p:nvPr/>
          </p:nvSpPr>
          <p:spPr>
            <a:xfrm>
              <a:off x="0" y="0"/>
              <a:ext cx="4998312" cy="573573"/>
            </a:xfrm>
            <a:custGeom>
              <a:avLst/>
              <a:gdLst/>
              <a:ahLst/>
              <a:cxnLst/>
              <a:rect l="l" t="t" r="r" b="b"/>
              <a:pathLst>
                <a:path w="4998312" h="573573">
                  <a:moveTo>
                    <a:pt x="0" y="0"/>
                  </a:moveTo>
                  <a:lnTo>
                    <a:pt x="4998312" y="0"/>
                  </a:lnTo>
                  <a:lnTo>
                    <a:pt x="4998312" y="573573"/>
                  </a:lnTo>
                  <a:lnTo>
                    <a:pt x="0" y="573573"/>
                  </a:lnTo>
                  <a:close/>
                </a:path>
              </a:pathLst>
            </a:custGeom>
            <a:solidFill>
              <a:srgbClr val="003863"/>
            </a:solidFill>
          </p:spPr>
          <p:txBody>
            <a:bodyPr/>
            <a:lstStyle/>
            <a:p>
              <a:endParaRPr lang="en-US" sz="1200"/>
            </a:p>
          </p:txBody>
        </p:sp>
        <p:sp>
          <p:nvSpPr>
            <p:cNvPr id="4" name="TextBox 4"/>
            <p:cNvSpPr txBox="1"/>
            <p:nvPr/>
          </p:nvSpPr>
          <p:spPr>
            <a:xfrm>
              <a:off x="0" y="-47625"/>
              <a:ext cx="4998312" cy="621198"/>
            </a:xfrm>
            <a:prstGeom prst="rect">
              <a:avLst/>
            </a:prstGeom>
          </p:spPr>
          <p:txBody>
            <a:bodyPr lIns="33867" tIns="33867" rIns="33867" bIns="33867" rtlCol="0" anchor="ctr"/>
            <a:lstStyle/>
            <a:p>
              <a:pPr algn="ctr">
                <a:lnSpc>
                  <a:spcPts val="2426"/>
                </a:lnSpc>
              </a:pPr>
              <a:endParaRPr sz="1200"/>
            </a:p>
          </p:txBody>
        </p:sp>
      </p:grpSp>
      <p:sp>
        <p:nvSpPr>
          <p:cNvPr id="5" name="AutoShape 5"/>
          <p:cNvSpPr/>
          <p:nvPr/>
        </p:nvSpPr>
        <p:spPr>
          <a:xfrm flipV="1">
            <a:off x="685849" y="1153155"/>
            <a:ext cx="4101197" cy="12635"/>
          </a:xfrm>
          <a:prstGeom prst="line">
            <a:avLst/>
          </a:prstGeom>
          <a:ln w="47625" cap="flat">
            <a:solidFill>
              <a:srgbClr val="FFFFFF"/>
            </a:solidFill>
            <a:prstDash val="solid"/>
            <a:headEnd type="none" w="sm" len="sm"/>
            <a:tailEnd type="none" w="sm" len="sm"/>
          </a:ln>
        </p:spPr>
        <p:txBody>
          <a:bodyPr/>
          <a:lstStyle/>
          <a:p>
            <a:endParaRPr lang="en-US" sz="1200"/>
          </a:p>
        </p:txBody>
      </p:sp>
      <p:grpSp>
        <p:nvGrpSpPr>
          <p:cNvPr id="6" name="Group 6"/>
          <p:cNvGrpSpPr/>
          <p:nvPr/>
        </p:nvGrpSpPr>
        <p:grpSpPr>
          <a:xfrm>
            <a:off x="575817" y="5833968"/>
            <a:ext cx="10930383" cy="755906"/>
            <a:chOff x="0" y="0"/>
            <a:chExt cx="4318176" cy="298629"/>
          </a:xfrm>
        </p:grpSpPr>
        <p:sp>
          <p:nvSpPr>
            <p:cNvPr id="7" name="Freeform 7"/>
            <p:cNvSpPr/>
            <p:nvPr/>
          </p:nvSpPr>
          <p:spPr>
            <a:xfrm>
              <a:off x="0" y="0"/>
              <a:ext cx="4318176" cy="298629"/>
            </a:xfrm>
            <a:custGeom>
              <a:avLst/>
              <a:gdLst/>
              <a:ahLst/>
              <a:cxnLst/>
              <a:rect l="l" t="t" r="r" b="b"/>
              <a:pathLst>
                <a:path w="4318176" h="298629">
                  <a:moveTo>
                    <a:pt x="10388" y="0"/>
                  </a:moveTo>
                  <a:lnTo>
                    <a:pt x="4307788" y="0"/>
                  </a:lnTo>
                  <a:cubicBezTo>
                    <a:pt x="4313525" y="0"/>
                    <a:pt x="4318176" y="4651"/>
                    <a:pt x="4318176" y="10388"/>
                  </a:cubicBezTo>
                  <a:lnTo>
                    <a:pt x="4318176" y="288241"/>
                  </a:lnTo>
                  <a:cubicBezTo>
                    <a:pt x="4318176" y="293978"/>
                    <a:pt x="4313525" y="298629"/>
                    <a:pt x="4307788" y="298629"/>
                  </a:cubicBezTo>
                  <a:lnTo>
                    <a:pt x="10388" y="298629"/>
                  </a:lnTo>
                  <a:cubicBezTo>
                    <a:pt x="4651" y="298629"/>
                    <a:pt x="0" y="293978"/>
                    <a:pt x="0" y="288241"/>
                  </a:cubicBezTo>
                  <a:lnTo>
                    <a:pt x="0" y="10388"/>
                  </a:lnTo>
                  <a:cubicBezTo>
                    <a:pt x="0" y="4651"/>
                    <a:pt x="4651" y="0"/>
                    <a:pt x="10388" y="0"/>
                  </a:cubicBezTo>
                  <a:close/>
                </a:path>
              </a:pathLst>
            </a:custGeom>
            <a:solidFill>
              <a:srgbClr val="8CCCF2"/>
            </a:solidFill>
          </p:spPr>
          <p:txBody>
            <a:bodyPr/>
            <a:lstStyle/>
            <a:p>
              <a:endParaRPr lang="en-US" sz="1200"/>
            </a:p>
          </p:txBody>
        </p:sp>
        <p:sp>
          <p:nvSpPr>
            <p:cNvPr id="8" name="TextBox 8"/>
            <p:cNvSpPr txBox="1"/>
            <p:nvPr/>
          </p:nvSpPr>
          <p:spPr>
            <a:xfrm>
              <a:off x="0" y="19050"/>
              <a:ext cx="4318176" cy="279579"/>
            </a:xfrm>
            <a:prstGeom prst="rect">
              <a:avLst/>
            </a:prstGeom>
          </p:spPr>
          <p:txBody>
            <a:bodyPr lIns="33867" tIns="33867" rIns="33867" bIns="33867" rtlCol="0" anchor="ctr"/>
            <a:lstStyle/>
            <a:p>
              <a:pPr algn="ctr">
                <a:lnSpc>
                  <a:spcPts val="1835"/>
                </a:lnSpc>
              </a:pPr>
              <a:endParaRPr sz="1200"/>
            </a:p>
          </p:txBody>
        </p:sp>
      </p:grpSp>
      <p:sp>
        <p:nvSpPr>
          <p:cNvPr id="9" name="Freeform 9"/>
          <p:cNvSpPr/>
          <p:nvPr/>
        </p:nvSpPr>
        <p:spPr>
          <a:xfrm>
            <a:off x="1520130" y="1739273"/>
            <a:ext cx="3475242" cy="3475242"/>
          </a:xfrm>
          <a:custGeom>
            <a:avLst/>
            <a:gdLst/>
            <a:ahLst/>
            <a:cxnLst/>
            <a:rect l="l" t="t" r="r" b="b"/>
            <a:pathLst>
              <a:path w="5212863" h="5212863">
                <a:moveTo>
                  <a:pt x="0" y="0"/>
                </a:moveTo>
                <a:lnTo>
                  <a:pt x="5212862" y="0"/>
                </a:lnTo>
                <a:lnTo>
                  <a:pt x="5212862" y="5212863"/>
                </a:lnTo>
                <a:lnTo>
                  <a:pt x="0" y="5212863"/>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US" sz="1200"/>
          </a:p>
        </p:txBody>
      </p:sp>
      <p:grpSp>
        <p:nvGrpSpPr>
          <p:cNvPr id="10" name="Group 10"/>
          <p:cNvGrpSpPr/>
          <p:nvPr/>
        </p:nvGrpSpPr>
        <p:grpSpPr>
          <a:xfrm>
            <a:off x="837669" y="1664265"/>
            <a:ext cx="2057400" cy="2057400"/>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CF2"/>
            </a:solidFill>
          </p:spPr>
          <p:txBody>
            <a:bodyPr/>
            <a:lstStyle/>
            <a:p>
              <a:endParaRPr lang="en-US" sz="1200"/>
            </a:p>
          </p:txBody>
        </p:sp>
        <p:sp>
          <p:nvSpPr>
            <p:cNvPr id="12" name="TextBox 12"/>
            <p:cNvSpPr txBox="1"/>
            <p:nvPr/>
          </p:nvSpPr>
          <p:spPr>
            <a:xfrm>
              <a:off x="76200" y="95250"/>
              <a:ext cx="660400" cy="641350"/>
            </a:xfrm>
            <a:prstGeom prst="rect">
              <a:avLst/>
            </a:prstGeom>
          </p:spPr>
          <p:txBody>
            <a:bodyPr lIns="33867" tIns="33867" rIns="33867" bIns="33867" rtlCol="0" anchor="ctr"/>
            <a:lstStyle/>
            <a:p>
              <a:pPr algn="ctr">
                <a:lnSpc>
                  <a:spcPts val="1835"/>
                </a:lnSpc>
              </a:pPr>
              <a:endParaRPr sz="1200"/>
            </a:p>
          </p:txBody>
        </p:sp>
      </p:grpSp>
      <p:grpSp>
        <p:nvGrpSpPr>
          <p:cNvPr id="13" name="Group 13"/>
          <p:cNvGrpSpPr/>
          <p:nvPr/>
        </p:nvGrpSpPr>
        <p:grpSpPr>
          <a:xfrm>
            <a:off x="3676075" y="1664265"/>
            <a:ext cx="2057400" cy="2057400"/>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CF2"/>
            </a:solidFill>
          </p:spPr>
          <p:txBody>
            <a:bodyPr/>
            <a:lstStyle/>
            <a:p>
              <a:endParaRPr lang="en-US" sz="1200"/>
            </a:p>
          </p:txBody>
        </p:sp>
        <p:sp>
          <p:nvSpPr>
            <p:cNvPr id="15" name="TextBox 15"/>
            <p:cNvSpPr txBox="1"/>
            <p:nvPr/>
          </p:nvSpPr>
          <p:spPr>
            <a:xfrm>
              <a:off x="76200" y="95250"/>
              <a:ext cx="660400" cy="641350"/>
            </a:xfrm>
            <a:prstGeom prst="rect">
              <a:avLst/>
            </a:prstGeom>
          </p:spPr>
          <p:txBody>
            <a:bodyPr lIns="33867" tIns="33867" rIns="33867" bIns="33867" rtlCol="0" anchor="ctr"/>
            <a:lstStyle/>
            <a:p>
              <a:pPr algn="ctr">
                <a:lnSpc>
                  <a:spcPts val="1835"/>
                </a:lnSpc>
              </a:pPr>
              <a:endParaRPr sz="1200"/>
            </a:p>
          </p:txBody>
        </p:sp>
      </p:grpSp>
      <p:grpSp>
        <p:nvGrpSpPr>
          <p:cNvPr id="16" name="Group 16"/>
          <p:cNvGrpSpPr/>
          <p:nvPr/>
        </p:nvGrpSpPr>
        <p:grpSpPr>
          <a:xfrm>
            <a:off x="2229051" y="3476893"/>
            <a:ext cx="2057400" cy="2057400"/>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CF2"/>
            </a:solidFill>
          </p:spPr>
          <p:txBody>
            <a:bodyPr/>
            <a:lstStyle/>
            <a:p>
              <a:endParaRPr lang="en-US" sz="1200"/>
            </a:p>
          </p:txBody>
        </p:sp>
        <p:sp>
          <p:nvSpPr>
            <p:cNvPr id="18" name="TextBox 18"/>
            <p:cNvSpPr txBox="1"/>
            <p:nvPr/>
          </p:nvSpPr>
          <p:spPr>
            <a:xfrm>
              <a:off x="76200" y="95250"/>
              <a:ext cx="660400" cy="641350"/>
            </a:xfrm>
            <a:prstGeom prst="rect">
              <a:avLst/>
            </a:prstGeom>
          </p:spPr>
          <p:txBody>
            <a:bodyPr lIns="33867" tIns="33867" rIns="33867" bIns="33867" rtlCol="0" anchor="ctr"/>
            <a:lstStyle/>
            <a:p>
              <a:pPr algn="ctr">
                <a:lnSpc>
                  <a:spcPts val="1835"/>
                </a:lnSpc>
              </a:pPr>
              <a:endParaRPr sz="1200"/>
            </a:p>
          </p:txBody>
        </p:sp>
      </p:grpSp>
      <p:sp>
        <p:nvSpPr>
          <p:cNvPr id="19" name="Freeform 19"/>
          <p:cNvSpPr/>
          <p:nvPr/>
        </p:nvSpPr>
        <p:spPr>
          <a:xfrm>
            <a:off x="5733476" y="1909926"/>
            <a:ext cx="5808758" cy="3814418"/>
          </a:xfrm>
          <a:custGeom>
            <a:avLst/>
            <a:gdLst/>
            <a:ahLst/>
            <a:cxnLst/>
            <a:rect l="l" t="t" r="r" b="b"/>
            <a:pathLst>
              <a:path w="8713137" h="5721627">
                <a:moveTo>
                  <a:pt x="0" y="0"/>
                </a:moveTo>
                <a:lnTo>
                  <a:pt x="8713137" y="0"/>
                </a:lnTo>
                <a:lnTo>
                  <a:pt x="8713137" y="5721627"/>
                </a:lnTo>
                <a:lnTo>
                  <a:pt x="0" y="5721627"/>
                </a:lnTo>
                <a:lnTo>
                  <a:pt x="0" y="0"/>
                </a:lnTo>
                <a:close/>
              </a:path>
            </a:pathLst>
          </a:custGeom>
          <a:blipFill>
            <a:blip r:embed="rId5"/>
            <a:stretch>
              <a:fillRect/>
            </a:stretch>
          </a:blipFill>
        </p:spPr>
        <p:txBody>
          <a:bodyPr/>
          <a:lstStyle/>
          <a:p>
            <a:endParaRPr lang="en-US" sz="1200"/>
          </a:p>
        </p:txBody>
      </p:sp>
      <p:sp>
        <p:nvSpPr>
          <p:cNvPr id="20" name="TextBox 20"/>
          <p:cNvSpPr txBox="1"/>
          <p:nvPr/>
        </p:nvSpPr>
        <p:spPr>
          <a:xfrm>
            <a:off x="685800" y="567051"/>
            <a:ext cx="10765418" cy="333425"/>
          </a:xfrm>
          <a:prstGeom prst="rect">
            <a:avLst/>
          </a:prstGeom>
        </p:spPr>
        <p:txBody>
          <a:bodyPr lIns="0" tIns="0" rIns="0" bIns="0" rtlCol="0" anchor="t">
            <a:spAutoFit/>
          </a:bodyPr>
          <a:lstStyle/>
          <a:p>
            <a:pPr>
              <a:lnSpc>
                <a:spcPts val="2640"/>
              </a:lnSpc>
            </a:pPr>
            <a:r>
              <a:rPr lang="en-US" sz="2400">
                <a:solidFill>
                  <a:srgbClr val="FFFFFF"/>
                </a:solidFill>
                <a:latin typeface="Michroma"/>
                <a:ea typeface="Michroma"/>
                <a:cs typeface="Michroma"/>
                <a:sym typeface="Michroma"/>
              </a:rPr>
              <a:t>AI Governance – Doing It the Right Way</a:t>
            </a:r>
          </a:p>
        </p:txBody>
      </p:sp>
      <p:sp>
        <p:nvSpPr>
          <p:cNvPr id="21" name="TextBox 21"/>
          <p:cNvSpPr txBox="1"/>
          <p:nvPr/>
        </p:nvSpPr>
        <p:spPr>
          <a:xfrm>
            <a:off x="337074" y="2340096"/>
            <a:ext cx="3058590" cy="718145"/>
          </a:xfrm>
          <a:prstGeom prst="rect">
            <a:avLst/>
          </a:prstGeom>
        </p:spPr>
        <p:txBody>
          <a:bodyPr lIns="0" tIns="0" rIns="0" bIns="0" rtlCol="0" anchor="t">
            <a:spAutoFit/>
          </a:bodyPr>
          <a:lstStyle/>
          <a:p>
            <a:pPr algn="ctr">
              <a:lnSpc>
                <a:spcPts val="2827"/>
              </a:lnSpc>
              <a:spcBef>
                <a:spcPct val="0"/>
              </a:spcBef>
            </a:pPr>
            <a:r>
              <a:rPr lang="en-US" sz="2569" b="1">
                <a:solidFill>
                  <a:srgbClr val="003863"/>
                </a:solidFill>
                <a:latin typeface="Roboto Bold"/>
                <a:ea typeface="Roboto Bold"/>
                <a:cs typeface="Roboto Bold"/>
                <a:sym typeface="Roboto Bold"/>
              </a:rPr>
              <a:t>AI Review Committee</a:t>
            </a:r>
          </a:p>
        </p:txBody>
      </p:sp>
      <p:sp>
        <p:nvSpPr>
          <p:cNvPr id="22" name="TextBox 22"/>
          <p:cNvSpPr txBox="1"/>
          <p:nvPr/>
        </p:nvSpPr>
        <p:spPr>
          <a:xfrm>
            <a:off x="630799" y="6036853"/>
            <a:ext cx="10820419" cy="359073"/>
          </a:xfrm>
          <a:prstGeom prst="rect">
            <a:avLst/>
          </a:prstGeom>
        </p:spPr>
        <p:txBody>
          <a:bodyPr lIns="0" tIns="0" rIns="0" bIns="0" rtlCol="0" anchor="t">
            <a:spAutoFit/>
          </a:bodyPr>
          <a:lstStyle/>
          <a:p>
            <a:pPr algn="ctr">
              <a:lnSpc>
                <a:spcPts val="2827"/>
              </a:lnSpc>
              <a:spcBef>
                <a:spcPct val="0"/>
              </a:spcBef>
            </a:pPr>
            <a:r>
              <a:rPr lang="en-US" sz="2569" b="1">
                <a:solidFill>
                  <a:srgbClr val="003863"/>
                </a:solidFill>
                <a:latin typeface="Roboto Bold"/>
                <a:ea typeface="Roboto Bold"/>
                <a:cs typeface="Roboto Bold"/>
                <a:sym typeface="Roboto Bold"/>
              </a:rPr>
              <a:t>Key Principles: </a:t>
            </a:r>
            <a:r>
              <a:rPr lang="en-US" sz="2569">
                <a:solidFill>
                  <a:srgbClr val="003863"/>
                </a:solidFill>
                <a:latin typeface="Roboto"/>
                <a:ea typeface="Roboto"/>
                <a:cs typeface="Roboto"/>
                <a:sym typeface="Roboto"/>
              </a:rPr>
              <a:t>Transparency, Human Oversight, Equity, UPL Safeguards</a:t>
            </a:r>
          </a:p>
        </p:txBody>
      </p:sp>
      <p:sp>
        <p:nvSpPr>
          <p:cNvPr id="23" name="TextBox 23"/>
          <p:cNvSpPr txBox="1"/>
          <p:nvPr/>
        </p:nvSpPr>
        <p:spPr>
          <a:xfrm>
            <a:off x="3175480" y="2340096"/>
            <a:ext cx="3058590" cy="718145"/>
          </a:xfrm>
          <a:prstGeom prst="rect">
            <a:avLst/>
          </a:prstGeom>
        </p:spPr>
        <p:txBody>
          <a:bodyPr lIns="0" tIns="0" rIns="0" bIns="0" rtlCol="0" anchor="t">
            <a:spAutoFit/>
          </a:bodyPr>
          <a:lstStyle/>
          <a:p>
            <a:pPr algn="ctr">
              <a:lnSpc>
                <a:spcPts val="2827"/>
              </a:lnSpc>
              <a:spcBef>
                <a:spcPct val="0"/>
              </a:spcBef>
            </a:pPr>
            <a:r>
              <a:rPr lang="en-US" sz="2569" b="1">
                <a:solidFill>
                  <a:srgbClr val="003863"/>
                </a:solidFill>
                <a:latin typeface="Roboto Bold"/>
                <a:ea typeface="Roboto Bold"/>
                <a:cs typeface="Roboto Bold"/>
                <a:sym typeface="Roboto Bold"/>
              </a:rPr>
              <a:t>Ethics &amp; Risk Evaluation</a:t>
            </a:r>
          </a:p>
        </p:txBody>
      </p:sp>
      <p:sp>
        <p:nvSpPr>
          <p:cNvPr id="24" name="TextBox 24"/>
          <p:cNvSpPr txBox="1"/>
          <p:nvPr/>
        </p:nvSpPr>
        <p:spPr>
          <a:xfrm>
            <a:off x="1728456" y="3974926"/>
            <a:ext cx="3058590" cy="1077218"/>
          </a:xfrm>
          <a:prstGeom prst="rect">
            <a:avLst/>
          </a:prstGeom>
        </p:spPr>
        <p:txBody>
          <a:bodyPr lIns="0" tIns="0" rIns="0" bIns="0" rtlCol="0" anchor="t">
            <a:spAutoFit/>
          </a:bodyPr>
          <a:lstStyle/>
          <a:p>
            <a:pPr algn="ctr">
              <a:lnSpc>
                <a:spcPts val="2827"/>
              </a:lnSpc>
              <a:spcBef>
                <a:spcPct val="0"/>
              </a:spcBef>
            </a:pPr>
            <a:r>
              <a:rPr lang="en-US" sz="2569" b="1">
                <a:solidFill>
                  <a:srgbClr val="003863"/>
                </a:solidFill>
                <a:latin typeface="Roboto Bold"/>
                <a:ea typeface="Roboto Bold"/>
                <a:cs typeface="Roboto Bold"/>
                <a:sym typeface="Roboto Bold"/>
              </a:rPr>
              <a:t>NIST</a:t>
            </a:r>
          </a:p>
          <a:p>
            <a:pPr algn="ctr">
              <a:lnSpc>
                <a:spcPts val="2827"/>
              </a:lnSpc>
              <a:spcBef>
                <a:spcPct val="0"/>
              </a:spcBef>
            </a:pPr>
            <a:r>
              <a:rPr lang="en-US" sz="2569" b="1">
                <a:solidFill>
                  <a:srgbClr val="003863"/>
                </a:solidFill>
                <a:latin typeface="Roboto Bold"/>
                <a:ea typeface="Roboto Bold"/>
                <a:cs typeface="Roboto Bold"/>
                <a:sym typeface="Roboto Bold"/>
              </a:rPr>
              <a:t>Framework</a:t>
            </a:r>
          </a:p>
          <a:p>
            <a:pPr algn="ctr">
              <a:lnSpc>
                <a:spcPts val="2827"/>
              </a:lnSpc>
              <a:spcBef>
                <a:spcPct val="0"/>
              </a:spcBef>
            </a:pPr>
            <a:r>
              <a:rPr lang="en-US" sz="2569" b="1">
                <a:solidFill>
                  <a:srgbClr val="003863"/>
                </a:solidFill>
                <a:latin typeface="Roboto Bold"/>
                <a:ea typeface="Roboto Bold"/>
                <a:cs typeface="Roboto Bold"/>
                <a:sym typeface="Roboto Bold"/>
              </a:rPr>
              <a:t>Alignment</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48B5A5-FE3D-4C88-4407-D3BE6A941CC3}"/>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3DF6C0-1BF7-3351-0E1F-232C61F5437B}"/>
              </a:ext>
            </a:extLst>
          </p:cNvPr>
          <p:cNvSpPr>
            <a:spLocks noGrp="1"/>
          </p:cNvSpPr>
          <p:nvPr>
            <p:ph type="title"/>
          </p:nvPr>
        </p:nvSpPr>
        <p:spPr>
          <a:xfrm>
            <a:off x="648931" y="629266"/>
            <a:ext cx="4166510" cy="1622321"/>
          </a:xfrm>
        </p:spPr>
        <p:txBody>
          <a:bodyPr>
            <a:normAutofit/>
          </a:bodyPr>
          <a:lstStyle/>
          <a:p>
            <a:pPr>
              <a:lnSpc>
                <a:spcPct val="90000"/>
              </a:lnSpc>
            </a:pPr>
            <a:r>
              <a:rPr lang="en-US" sz="3600" b="1">
                <a:solidFill>
                  <a:srgbClr val="EBEBEB"/>
                </a:solidFill>
              </a:rPr>
              <a:t>INNOVATION IN PRACTICE AT LAFLA</a:t>
            </a:r>
          </a:p>
        </p:txBody>
      </p:sp>
      <p:sp>
        <p:nvSpPr>
          <p:cNvPr id="23"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7" name="Picture 6">
            <a:extLst>
              <a:ext uri="{FF2B5EF4-FFF2-40B4-BE49-F238E27FC236}">
                <a16:creationId xmlns:a16="http://schemas.microsoft.com/office/drawing/2014/main" id="{62B8E797-A8E8-4251-537C-64C88B7541A9}"/>
              </a:ext>
            </a:extLst>
          </p:cNvPr>
          <p:cNvPicPr>
            <a:picLocks noChangeAspect="1"/>
          </p:cNvPicPr>
          <p:nvPr/>
        </p:nvPicPr>
        <p:blipFill>
          <a:blip r:embed="rId3"/>
          <a:stretch>
            <a:fillRect/>
          </a:stretch>
        </p:blipFill>
        <p:spPr>
          <a:xfrm>
            <a:off x="6093992" y="1644160"/>
            <a:ext cx="5449889" cy="3569676"/>
          </a:xfrm>
          <a:prstGeom prst="rect">
            <a:avLst/>
          </a:prstGeom>
          <a:effectLst/>
        </p:spPr>
      </p:pic>
      <p:sp>
        <p:nvSpPr>
          <p:cNvPr id="27" name="Rectangle 26">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74DF6DC7-6A03-7891-3700-C70210E822B4}"/>
              </a:ext>
            </a:extLst>
          </p:cNvPr>
          <p:cNvSpPr>
            <a:spLocks noGrp="1"/>
          </p:cNvSpPr>
          <p:nvPr>
            <p:ph idx="1"/>
          </p:nvPr>
        </p:nvSpPr>
        <p:spPr>
          <a:xfrm>
            <a:off x="648931" y="2438400"/>
            <a:ext cx="4166509" cy="3785419"/>
          </a:xfrm>
        </p:spPr>
        <p:txBody>
          <a:bodyPr>
            <a:normAutofit/>
          </a:bodyPr>
          <a:lstStyle/>
          <a:p>
            <a:pPr marL="0" indent="0">
              <a:buNone/>
            </a:pPr>
            <a:r>
              <a:rPr lang="en-US" b="1" dirty="0">
                <a:solidFill>
                  <a:srgbClr val="EBEBEB"/>
                </a:solidFill>
              </a:rPr>
              <a:t>Expanding Access and Intake</a:t>
            </a:r>
          </a:p>
          <a:p>
            <a:r>
              <a:rPr lang="en-US" dirty="0">
                <a:solidFill>
                  <a:srgbClr val="EBEBEB"/>
                </a:solidFill>
              </a:rPr>
              <a:t>Stay Housed LA Partnership </a:t>
            </a:r>
          </a:p>
          <a:p>
            <a:r>
              <a:rPr lang="en-US" dirty="0">
                <a:solidFill>
                  <a:srgbClr val="EBEBEB"/>
                </a:solidFill>
              </a:rPr>
              <a:t>Online Intake Options</a:t>
            </a:r>
          </a:p>
          <a:p>
            <a:r>
              <a:rPr lang="en-US" dirty="0">
                <a:solidFill>
                  <a:srgbClr val="EBEBEB"/>
                </a:solidFill>
              </a:rPr>
              <a:t>Clinics and Satellites</a:t>
            </a:r>
          </a:p>
          <a:p>
            <a:r>
              <a:rPr lang="en-US" dirty="0">
                <a:solidFill>
                  <a:srgbClr val="EBEBEB"/>
                </a:solidFill>
              </a:rPr>
              <a:t>Call Center</a:t>
            </a:r>
          </a:p>
          <a:p>
            <a:r>
              <a:rPr lang="en-US" dirty="0">
                <a:solidFill>
                  <a:srgbClr val="EBEBEB"/>
                </a:solidFill>
              </a:rPr>
              <a:t>Appointment Scheduling </a:t>
            </a:r>
          </a:p>
        </p:txBody>
      </p:sp>
    </p:spTree>
    <p:extLst>
      <p:ext uri="{BB962C8B-B14F-4D97-AF65-F5344CB8AC3E}">
        <p14:creationId xmlns:p14="http://schemas.microsoft.com/office/powerpoint/2010/main" val="2510300410"/>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TM02836342[[fn=Ion]]</Template>
  <TotalTime>0</TotalTime>
  <Words>3186</Words>
  <Application>Microsoft Office PowerPoint</Application>
  <PresentationFormat>Widescreen</PresentationFormat>
  <Paragraphs>319</Paragraphs>
  <Slides>25</Slides>
  <Notes>14</Notes>
  <HiddenSlides>1</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Ion</vt:lpstr>
      <vt:lpstr>Legal Aid's Innovation Imperative: Building Sustainable Technology to Broaden Legal Access</vt:lpstr>
      <vt:lpstr>Outline/moderator questions</vt:lpstr>
      <vt:lpstr>THE INNOVATION IMPERATIVE IN LEGAL AID</vt:lpstr>
      <vt:lpstr>INNOVATION IN PRACTICE </vt:lpstr>
      <vt:lpstr>PowerPoint Presentation</vt:lpstr>
      <vt:lpstr>PowerPoint Presentation</vt:lpstr>
      <vt:lpstr>PowerPoint Presentation</vt:lpstr>
      <vt:lpstr>PowerPoint Presentation</vt:lpstr>
      <vt:lpstr>INNOVATION IN PRACTICE AT LAFLA</vt:lpstr>
      <vt:lpstr>INNOVATION IN PRACTICE AT LAFLA</vt:lpstr>
      <vt:lpstr>INNOVATION IN PRACTICE AT LAFLA</vt:lpstr>
      <vt:lpstr>INNOVATION IN PRACTICE IN DC</vt:lpstr>
      <vt:lpstr>BUILDING A CUTURE OF INNOVATION </vt:lpstr>
      <vt:lpstr>BUILDING A CUTURE OF INNOVATION </vt:lpstr>
      <vt:lpstr>BUILDING A CUTURE OF INNOVATION </vt:lpstr>
      <vt:lpstr>BUILDING A CUTURE OF INNOVATION </vt:lpstr>
      <vt:lpstr>BUILDING A CULTURE OF INNOVATION IN DC</vt:lpstr>
      <vt:lpstr>BUILDING A CULTURE OF INNOVATION IN DC</vt:lpstr>
      <vt:lpstr>BUILDING A CUTURE OF INNOVATION </vt:lpstr>
      <vt:lpstr>FUNDING &amp; STRATEGIC INVESTMENT</vt:lpstr>
      <vt:lpstr>FUNDING &amp; STRATEGIC INVESTMENT</vt:lpstr>
      <vt:lpstr>PARTNERSHIPS &amp; LONG-TERM THINKING</vt:lpstr>
      <vt:lpstr>PARTNERSHIPS &amp; LONG-TERM THINKING </vt:lpstr>
      <vt:lpstr>PARTNERSHIPS &amp; LONG-TERM THINKING </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LSBA OVERVIEW STRUCTURE, GOVERNANCE, PROGRAMS AND AFFILIATES</dc:title>
  <dc:creator>loretta@lsba1.onmicrosoft.com</dc:creator>
  <cp:lastModifiedBy>Susan StVincent</cp:lastModifiedBy>
  <cp:revision>8</cp:revision>
  <dcterms:created xsi:type="dcterms:W3CDTF">2020-06-22T17:02:31Z</dcterms:created>
  <dcterms:modified xsi:type="dcterms:W3CDTF">2025-08-05T22:52:22Z</dcterms:modified>
</cp:coreProperties>
</file>